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oboto"/>
      <p:regular r:id="rId36"/>
      <p:bold r:id="rId37"/>
      <p:italic r:id="rId38"/>
      <p:boldItalic r:id="rId39"/>
    </p:embeddedFont>
    <p:embeddedFont>
      <p:font typeface="Manrope"/>
      <p:regular r:id="rId40"/>
      <p:bold r:id="rId41"/>
    </p:embeddedFont>
    <p:embeddedFont>
      <p:font typeface="Manrope Medium"/>
      <p:regular r:id="rId42"/>
      <p:bold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A2A7DA-47DD-4BF9-B3BF-D956E87346AB}">
  <a:tblStyle styleId="{F0A2A7DA-47DD-4BF9-B3BF-D956E87346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D63EAB4-F605-4324-9B16-D048EE8BC62A}"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anrope-regular.fntdata"/><Relationship Id="rId20" Type="http://schemas.openxmlformats.org/officeDocument/2006/relationships/slide" Target="slides/slide15.xml"/><Relationship Id="rId42" Type="http://schemas.openxmlformats.org/officeDocument/2006/relationships/font" Target="fonts/ManropeMedium-regular.fntdata"/><Relationship Id="rId41" Type="http://schemas.openxmlformats.org/officeDocument/2006/relationships/font" Target="fonts/Manrope-bold.fntdata"/><Relationship Id="rId22" Type="http://schemas.openxmlformats.org/officeDocument/2006/relationships/slide" Target="slides/slide17.xml"/><Relationship Id="rId44" Type="http://schemas.openxmlformats.org/officeDocument/2006/relationships/font" Target="fonts/OpenSans-regular.fntdata"/><Relationship Id="rId21" Type="http://schemas.openxmlformats.org/officeDocument/2006/relationships/slide" Target="slides/slide16.xml"/><Relationship Id="rId43" Type="http://schemas.openxmlformats.org/officeDocument/2006/relationships/font" Target="fonts/ManropeMedium-bold.fntdata"/><Relationship Id="rId24" Type="http://schemas.openxmlformats.org/officeDocument/2006/relationships/slide" Target="slides/slide19.xml"/><Relationship Id="rId46" Type="http://schemas.openxmlformats.org/officeDocument/2006/relationships/font" Target="fonts/OpenSans-italic.fntdata"/><Relationship Id="rId23" Type="http://schemas.openxmlformats.org/officeDocument/2006/relationships/slide" Target="slides/slide18.xml"/><Relationship Id="rId45"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Open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안녕하세요. 저희 조는 자율주행자동차를 주제로 이번 프로젝트를 진행했습니다.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94690e3a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594690e3a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왼쪽 사진부터 직진, 좌회전, 우회전, 정지 순으로 저희가 직접 수집한 데이터 자료입니다. 이 사진들을 보면 도로 이외의 정보가 많은 것을 볼 수 있습니다. 따라서 차선 인식 모델의 정확도를 높이기 위해 (다음 페이지)</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afff6d90de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afff6d90de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다음과 같이 관심영역을 설정하여 도로 데이터만을 이용해 모델을 학습시켰습니다.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fff6d90d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afff6d90d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n"/>
              <a:t>다음으로는 데이터 분할 비율입니다. 저희는 우선 train 데이터와 test 데이터를 8:2로 나누어 주었고, 과적합을 막기 위해 총 train 데이터의 20%를 validation 데이터, 나머지 80% 데이터를 train 데이터로 학습시켰습니다.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594690e3a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594690e3a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500"/>
              </a:spcBef>
              <a:spcAft>
                <a:spcPts val="0"/>
              </a:spcAft>
              <a:buClr>
                <a:srgbClr val="374151"/>
              </a:buClr>
              <a:buSzPts val="1200"/>
              <a:buFont typeface="Roboto"/>
              <a:buNone/>
            </a:pPr>
            <a:r>
              <a:rPr lang="en" sz="1200">
                <a:solidFill>
                  <a:srgbClr val="374151"/>
                </a:solidFill>
                <a:latin typeface="Roboto"/>
                <a:ea typeface="Roboto"/>
                <a:cs typeface="Roboto"/>
                <a:sym typeface="Roboto"/>
              </a:rPr>
              <a:t> 저희 팀은 학습 모델로 셔플 넷 v2를 사용하기로 했습니다. 셔플넷은 구글의 모바일 넷에서 발전된 경량화된 학습 모델로 다음과 같은 특징을 가지고 있습니다. 먼저 채널 셔플이라는 독특한 연산을 사용하여 연산 비용을 최소화하고, 다양한 채널 간의 정보 교환을 가능하게 합니다. 다음으로 Group Convolution을 사용하여 연산량을 감소시키고, 일반 Convolution 연산을 그룹으로 나누어 모델 크기를 줄이고 효율성을 높이는 특징이 있습니다. 또한 셔플넷은 ResNet과 유사한 Bottleneck 구조를 활용하여 입력 데이터를 저차원으로 압축하고, 확장하여 모델의 복잡성을 줄이면서 성능을 향상시킵니다. 결론적으로 셔플넷은 이미지 분류 및 객체 감지와 같은 컴퓨터 비전 작업에 적합하며, 모바일 및 에지 디바이스에서 효과적으로 사용 가능합니다.</a:t>
            </a:r>
            <a:endParaRPr sz="1200">
              <a:solidFill>
                <a:srgbClr val="262E47"/>
              </a:solidFill>
              <a:latin typeface="Manrope"/>
              <a:ea typeface="Manrope"/>
              <a:cs typeface="Manrope"/>
              <a:sym typeface="Manrope"/>
            </a:endParaRPr>
          </a:p>
          <a:p>
            <a:pPr indent="-228600" lvl="0" marL="457200" rtl="0" algn="l">
              <a:lnSpc>
                <a:spcPct val="115000"/>
              </a:lnSpc>
              <a:spcBef>
                <a:spcPts val="0"/>
              </a:spcBef>
              <a:spcAft>
                <a:spcPts val="0"/>
              </a:spcAft>
              <a:buClr>
                <a:srgbClr val="374151"/>
              </a:buClr>
              <a:buSzPts val="1200"/>
              <a:buFont typeface="Roboto"/>
              <a:buNone/>
            </a:pPr>
            <a:r>
              <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afff6d90de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afff6d90de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500"/>
              </a:spcBef>
              <a:spcAft>
                <a:spcPts val="0"/>
              </a:spcAft>
              <a:buClr>
                <a:srgbClr val="374151"/>
              </a:buClr>
              <a:buSzPts val="1200"/>
              <a:buFont typeface="Roboto"/>
              <a:buNone/>
            </a:pPr>
            <a:r>
              <a:rPr lang="en" sz="1200">
                <a:solidFill>
                  <a:srgbClr val="374151"/>
                </a:solidFill>
                <a:latin typeface="Roboto"/>
                <a:ea typeface="Roboto"/>
                <a:cs typeface="Roboto"/>
                <a:sym typeface="Roboto"/>
              </a:rPr>
              <a:t>네 다음은 셔플넷으로 사용한 모델의 학습 결과입니다. 좌측은 모델의 학습 결과 출력을 캡쳐한 화면으로, 에폭 40으로 정확도 95.65%가 나왔습니다. 오른쪽 그래프는 에폭에 따른 손실 함수 그래프로, 러닝 로스와 검증 손실이 에폭이 커지면서 감소하는 모습을 확인할 수 있습니다.</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594690e3a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594690e3a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기존 알</a:t>
            </a:r>
            <a:r>
              <a:rPr lang="en"/>
              <a:t>고리즘에서는 각 상황별로 일정한 속도를 주어서 지그재그 형식으로 주행을 했습니다. 이를 보완하기 위해 저희 팀은 PID제어를 사용했습니다. PID제어란 </a:t>
            </a:r>
            <a:r>
              <a:rPr lang="en" sz="1200">
                <a:solidFill>
                  <a:srgbClr val="D1D5DB"/>
                </a:solidFill>
                <a:highlight>
                  <a:srgbClr val="343541"/>
                </a:highlight>
                <a:latin typeface="Roboto"/>
                <a:ea typeface="Roboto"/>
                <a:cs typeface="Roboto"/>
                <a:sym typeface="Roboto"/>
              </a:rPr>
              <a:t>시스템을 제어하고 원하는 목표에 도달하기 위해 사용되는 피드백 제어</a:t>
            </a:r>
            <a:r>
              <a:rPr lang="en"/>
              <a:t>기법으로, 로봇이나 드론 제어와 차량의 크루즈 컨트롤에도 사용되는 실제 산업에서 가장 많이 사용하는 제어방법입니다. PID 제어는 </a:t>
            </a:r>
            <a:r>
              <a:rPr lang="en" sz="1200">
                <a:solidFill>
                  <a:srgbClr val="D1D5DB"/>
                </a:solidFill>
                <a:highlight>
                  <a:srgbClr val="343541"/>
                </a:highlight>
                <a:latin typeface="Roboto"/>
                <a:ea typeface="Roboto"/>
                <a:cs typeface="Roboto"/>
                <a:sym typeface="Roboto"/>
              </a:rPr>
              <a:t>세 가지 구성 요소, 즉 비례 제어(Proportional), 적분 제어(Integral), 그리고 미분 제어(Derivative)를 </a:t>
            </a:r>
            <a:r>
              <a:rPr lang="en">
                <a:solidFill>
                  <a:schemeClr val="dk1"/>
                </a:solidFill>
              </a:rPr>
              <a:t> 결합하여 사용합니다.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비례 제어 (Proportional Control - 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비례 제어는 현재 오차에 비례하여 제어 입력을 생성합니다.</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오차가 클수록 제어 입력도 커지며, 작을수록 작아집니다.</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비례 제어만 사용할 경우, 오차에 대한 반응이 빠르지만 오차가 완전히 제거되지 않고 오버슛이 발생할 수 있습니다.</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적분 제어 (Integral Control - 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적분 제어는 오차의 적분에 비례하여 제어 입력을 생성합니다.</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오차가 오래 지속될수록 적분 값이 증가하며, 이는 시스템의 안정성을 향상시킵니다.</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정적 오차를 제거하는 데 효과적이지만, 적분이 지속될 경우 오버슛이 발생할 수 있습니다.</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미분 제어 (Derivative Control - 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미분 제어는 오차의 미분에 비례하여 제어 입력을 생성합니다.</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오차의 급격한 변화에 빠르게 반응하여 오버슛을 감소시키고 시스템의 반응 속도를 제어합니다.</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하지만 미분 제어만 사용할 경우, 노이즈에 민감하게 반응할 수 있습니다.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ef4830e95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ef4830e95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t>여기서 적절한 K값들을 찾기 위해, PID 제어기를 튜닝하는 방법으로 </a:t>
            </a:r>
            <a:r>
              <a:rPr lang="en" sz="1200">
                <a:solidFill>
                  <a:srgbClr val="D1D5DB"/>
                </a:solidFill>
                <a:highlight>
                  <a:srgbClr val="343541"/>
                </a:highlight>
                <a:latin typeface="Roboto"/>
                <a:ea typeface="Roboto"/>
                <a:cs typeface="Roboto"/>
                <a:sym typeface="Roboto"/>
              </a:rPr>
              <a:t>지글러-니콜스 방법</a:t>
            </a:r>
            <a:r>
              <a:rPr lang="en"/>
              <a:t>을 사용했습니다. 지글러-니콜스 방법은 경험적 방법으로 임계이득과 임계주기를 구하여 이를 통해 K값들을 조정하는 방법입니다. 먼저 적분이득과 미분이득인 Ki와 Kd값을 0으로 합니다. 그리고 P 제어기만 사용하여 비례이득 Kp를 0부터 임계이득 Ku까지 올립니다. 여기서 임계이득 Ku는 제어 대상의 출력이 안정적이고 일정한 진동을 가질 때의 값을 말합니다. 이때 임계이득이 발생하는 주기를 임계주기 Tu로, 이를 통해 초기 K값들을 찾습니다. 이후에는 시스템을 직접 동작하고 모니터링하여 좀더 세밀한 값 조정을 통해 주행에 있어 최적값을 찾아갔습니다.</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ef4830e95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ef4830e95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다음은 동작 설명 및 시연입니다.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b05a8900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b05a8900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먼저 차선 예측입니다. 저희는 방금 설명했다시피, 직진, 좌회전, 우회전, 횡단보도 총 4가지의 클래스를 사용했습니다. 이 4개의 클래스를 셔플넷으로 학습된 모델을 적용한 결과, 직진이 필요한 상황을 0으로, 좌회전이 필요한 상황을 1로, 우회전을 2로, 횡단보도 앞에서 정지해야할 상황을 3으로 예측하도록 했습니다. 위 사진들은 자율주행 차량의 카메라 센서에서 각 상황을 예측하는 모습을 캡쳐한 화면입니다.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b05a8900f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b05a8900f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다음은 라즈베리파이에서 코드를 실행했을 때의 출력 화면입니다. 출력 화면에는 여러 변수들을 모니터링 할 수 있습니다. 파란 네모칸을 보시면, 먼저 클래스 1로 좌회전을 예측하고 있고 다음은 probability 즉 확률로, 각 클래스의 확률값을 보여줍니다. 현재는 클래스 1의 확률값이 0.5102이라서, 클래스 1로 예측했다는 것을 알 수 있습니다. 또한 이 확률값을 입력으로 PID 제어기를 사용하게 되고, PID 제어의 오차, 적분값, 미분값, 제어기의 출력을 모니터링이 가능합니다. 마지막으로 현재 좌우측 모터의 속도가 각각 표시되고, 현재 좌회전을 위해 우측모터가 좌측모터보다 출력을 높여준 것을 확인할 수 있습니다.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발표는 프로젝트 개요, 주요 기능 및 알고리즘, 동작 설명 및 시연, 프로젝트 결과 및 고찰 순으로 진행하겠습니다.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b05a8900f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b05a8900f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다음은 자율주행차량이 어떤 식으로 동작하는지 영상을 시청하겠습니다. 지금 보이는 화면은 실제 차량이 주행 시에 카메라 센서가 수신하고 있는 화면입니다.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ef4830e9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ef4830e9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다음으로 결과 및 고찰입니다.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b05a8900f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b05a8900f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먼저 저희 팀의 프로젝트 로드맵입니다. 저희는 주제 및 개발 툴 선정, ROS 공부, 라즈베리파이 환경설정, 모델 제작, 하드웨어 제작, 소프트웨어/하드웨어 개선 순으로 프로젝트를 진행했습니다. 먼저 저희는 자율주행을 주제로 선정하고, 이에 대한 개발 툴을 선정했습니다. 처음에는 ROS의 Gazebo를 사용하여 가상 시뮬레이션 환경을 구축하여 자율주행 시뮬레이션을 구축할 계획이었습니다. 이에 따라서 Gazebo를 구동시키기 위해 개발 OS로 리눅스 우분투 환경을 조성하고 ROS에 대한 공부를 했습니다. 여러 날에 걸쳐 ROS를 학습하여 Gazebo 구동까지는 성공했으나, 저희가 자율주행 시뮬레이션을 직접 구축하기 위해서는 시간이 부족했습니다. 결국 저희는 자율주행 시뮬레이션 구축 대신에 라즈베리파이를 이용하여 직접 자율주행 차량을 제작하기로 했습니다. 그래서 putty를 통해 SSH 통신을 활성화하고 VNC로 라즈베리파이 뷰어를 구현했습니다. 또한 카메라 모듈을 사용하기 위해 모듈과 카메라 센서 스펙에 맞는 라즈베리파이 버전과 환경을 설정했습니다. 다음으로는 모델 제작입니다. 저희는 Res18, 모바일넷, 욜로v5 등등 차선검출을 위해 어떤 모듈이 적절한지 선정한 결과, 최종적으로 sufflenet을 사용하게 되었습니다. 그리고 이 sufflenet을 통해 모델을 학습시키고, 자율주행을 위한 코드를 작성했습니다. 이와 동시에 모터, 모터를 제어하기 위한 모터 드라이버, 카메라 센서를 라즈베리파이에 연결하고, 자율주행 차량의 외관 제작도 병행했습니다. 마지막으로 자율주행 차량을 계속 주행하고 모니터링하면서 부족한 소프트웨어와 하드웨어를 개선했습니다.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afff6d90de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afff6d90de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rgbClr val="374151"/>
                </a:solidFill>
                <a:latin typeface="Roboto"/>
                <a:ea typeface="Roboto"/>
                <a:cs typeface="Roboto"/>
                <a:sym typeface="Roboto"/>
              </a:rPr>
              <a:t>이제 프로젝트의 결과를 살펴보겠습니다. 이번 자율주행 차량에서는 라즈베리파이 4B에 경량화된 학습 모델 중 ShuffleNet V2를 선택하여 성능을 유지하면서도 자원 소모를 최소화했습니다. 결과적으로 0.5초 내외의 평균적인 예측 속도를 달성했습니다. </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뿐만 아니라, 직접 하드웨어를 제작함으로써 자율주행 차량을 눈으로 확인할 수 있게끔 구현했습니다. 이를 통해 하드웨어의 동작을 직접 확인하며 프로젝트에 대한 직관적인 이해를 제공했습니다.</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마지막으로, 고전 제어의 핵심인 PID 제어를 적용하여 비례, 적분, 미분 항을 조절하여 모터 속도를 효과적으로 제어했습니다. 이로써 자율주행 시스템의 안정성과 반응성을 유기적으로 유지함으로써 저희 프로젝트를 완성했습니다.</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b05a8900f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b05a8900f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FFFFF"/>
                </a:highlight>
              </a:rPr>
              <a:t>이번 프로젝트에서 저희 팀은 라즈베리파이를 중심으로 한 자율주행차의 시스템을 구축하려 시도했습니다. 그러나 두 가지 주요한 문제에 직면했습니다.</a:t>
            </a:r>
            <a:endParaRPr sz="1150">
              <a:solidFill>
                <a:srgbClr val="1D1C1D"/>
              </a:solidFill>
              <a:highlight>
                <a:srgbClr val="FFFFFF"/>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FFFFF"/>
                </a:highlight>
              </a:rPr>
              <a:t>첫째, 라즈베리파이의 연산 처리 속도에 관한 한계가 있었습니다. 라즈베리파이의 CPU를 사용하여 계산을 진행하다 보니, 연산 속도의 지연이 발생하여 고성능을 요구하는 YOLO 알고리즘을 적용하는 데 있어 제약이 따랐습니다. 이로 인해 신호등 인식 기능의 추가가 어려웠고, 이는 자율주행차의 핵심 기능 중 하나의 구현을 막는 장애물이 되었습니다.</a:t>
            </a:r>
            <a:endParaRPr sz="1150">
              <a:solidFill>
                <a:srgbClr val="1D1C1D"/>
              </a:solidFill>
              <a:highlight>
                <a:srgbClr val="FFFFFF"/>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FFFFF"/>
                </a:highlight>
              </a:rPr>
              <a:t>둘째, 도로의 끝에서 차량을 멈춰야 하는 기능을 구현하는 과정에서 예상치 못한 문제가 발생했습니다. 도로 끝 데이터를 모델에 통합했을 때, 정확한 예측이 이루어지지 않는 현상이 나타났습니다. 이 문제는 아직 해결되지 않았으며, 추후 연구에서 이 부분의 문제점을 파악하고 개선하는 것이 중요한 과제로 남아 있습니다.</a:t>
            </a:r>
            <a:endParaRPr sz="1150">
              <a:solidFill>
                <a:srgbClr val="1D1C1D"/>
              </a:solidFill>
              <a:highlight>
                <a:srgbClr val="FFFFFF"/>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FFFFF"/>
                </a:highlight>
              </a:rPr>
              <a:t>마지막 세번째는 모터 성능의 차이입니다. 저희 팀은 동일한 제품의 모터를 사용했지만, 좌우측의 모터 기본 속도가 차이가 발생했습니다. 이러한 하드웨어 적인 문제로, PID 제어로 모터의 속도를 제어할 때, 적절한 값을 찾는데 어려움이 따랐습니다. 이 문제를 해결하기 위해 양측 모터 각각에 PID 제어기를 따로 도입해봤습니다. 그 결과, 좌우측 모터 속도를 좀더 부드럽게 변화하도록 개선했습니다.. </a:t>
            </a:r>
            <a:endParaRPr sz="1150">
              <a:solidFill>
                <a:srgbClr val="1D1C1D"/>
              </a:solidFill>
              <a:highlight>
                <a:srgbClr val="FFFFFF"/>
              </a:highlight>
            </a:endParaRPr>
          </a:p>
          <a:p>
            <a:pPr indent="0" lvl="0" marL="0" rtl="0" algn="l">
              <a:spcBef>
                <a:spcPts val="0"/>
              </a:spcBef>
              <a:spcAft>
                <a:spcPts val="0"/>
              </a:spcAft>
              <a:buNone/>
            </a:pPr>
            <a:r>
              <a:rPr lang="en" sz="1150">
                <a:solidFill>
                  <a:srgbClr val="1D1C1D"/>
                </a:solidFill>
                <a:highlight>
                  <a:srgbClr val="FFFFFF"/>
                </a:highlight>
              </a:rPr>
              <a:t>이 세 가지 핵심 기능을 성공적으로 구현했다면, 보다 완성도 높은 자율주행차량을 만들 수 있었을 것입니다. 특히 라즈베리파이의 한계와 예측 모델의 정확성 문제는 저희에게 발전할 방향을 제시해줍니다. 앞으로는 보다 강력한 하드웨어를 통한 성능 향상과 데이터 처리 방식의 개선을 모색함으로써, 이번 프로젝트의 아쉬움을 극복하고자 합니다.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94690e3a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594690e3a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마지막으로 Q&amp;A 시간입니다. 저희 프로젝트의 궁금하신 점들을 질문해주시면 감사하겠습니다.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b05a8900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b05a8900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이상으로 발표를 마치겠습니다. 감사합니다!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594690e3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594690e3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프로젝트 개요입니다.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8d4d9cc4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8d4d9cc4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최근 자율주행 차량의 글로벌한 시장 통계를 봤을때 시장 규모가 점점 커지는 점을 보실수 있습니다. 또한 앞으로 가까운 미래에 지금보다 훨씬 더 유망한 전망이 예측됩니다. 이에 따라 저희는 자율 주행 차량에 대해 이해하고 경험해보기 위해 이와같은 주제를 선정하게 되었습니다.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594690e3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594690e3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우선 자율 주행에 대해 설명 드리겠습니다. 자율 주행은 교통수단이 센서, 카메라 및 인공 지능을 조합하여 사람의 조작없이 스스로 판단하고 운행하는 시스템입니다. 자율 주행 차량의 이점으로는 운전을 하지 못하는 사람들에 대한 접근성 향상, 사람이 직접 운행하는 것보다 더 적은 변수로 인한 도로 안전 개선, 이에 따른 교통 혼잡 감소 등이 있습니다. 하지만 개선할 점들도 많은데요. 전기 킥보드가 처음 유행했을 때처럼 아직 법적 및 규제적인 확립이 안되어 있어 사회적 혼란을 야기할 수 있습니다. 또한 트롤리의 딜레마 같은 윤리적인 문제가 생겼을때 AI의 선택 등 윤리적 고려 사항에 대한 문제점도 있습니다.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afff6d90d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afff6d90d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다음은 주요 기능 및 알고리즘입니다.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afff6d90d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afff6d90d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저희는 하드웨어로는 라즈베리파이를 이용했습니다.  그리고 원격 프로그래밍을 하기위해 SSH 통신을 이용하였고, python으로 프로젝트를 진행하였습니다.</a:t>
            </a:r>
            <a:endParaRPr/>
          </a:p>
          <a:p>
            <a:pPr indent="0" lvl="0" marL="0" rtl="0" algn="l">
              <a:spcBef>
                <a:spcPts val="0"/>
              </a:spcBef>
              <a:spcAft>
                <a:spcPts val="0"/>
              </a:spcAft>
              <a:buNone/>
            </a:pPr>
            <a:r>
              <a:rPr lang="en"/>
              <a:t>(SSH: </a:t>
            </a:r>
            <a:r>
              <a:rPr lang="en">
                <a:solidFill>
                  <a:srgbClr val="373A3C"/>
                </a:solidFill>
                <a:highlight>
                  <a:srgbClr val="FFFFFF"/>
                </a:highlight>
                <a:latin typeface="Open Sans"/>
                <a:ea typeface="Open Sans"/>
                <a:cs typeface="Open Sans"/>
                <a:sym typeface="Open Sans"/>
              </a:rPr>
              <a:t>원격지 호스트 컴퓨터에 접속하기 위해 사용되는 인터넷 프로토콜)</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594690e3a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594690e3a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저희 프로젝트의 주요 기능으로는 차선 인식과 횡단보도 인식이 있습니다. 또한 좀 더 부드러운 모터 제어를 하기위한 PID 제어 기능이 있습니다.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594690e3a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594690e3a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저희는 직진 데이터에 비해 좌회전과 우회전의 데이터를 더 많이 수집했습니다. 직진 상황보다 죄,우회전 상황에 대한 변수가 높아 이런식으로 데이터를 수집하였습니다.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843187" y="-362525"/>
            <a:ext cx="34863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6732150" y="477250"/>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755025" y="8519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696825" y="15346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500888" y="4608500"/>
            <a:ext cx="34863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97850" y="42720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85425" y="489162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25350" y="28899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672900" y="1350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txBox="1"/>
          <p:nvPr>
            <p:ph type="ctrTitle"/>
          </p:nvPr>
        </p:nvSpPr>
        <p:spPr>
          <a:xfrm>
            <a:off x="715162" y="640063"/>
            <a:ext cx="4706700" cy="2604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191919"/>
              </a:buClr>
              <a:buSzPts val="5200"/>
              <a:buNone/>
              <a:defRPr sz="4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9" name="Google Shape;19;p2"/>
          <p:cNvSpPr txBox="1"/>
          <p:nvPr>
            <p:ph idx="1" type="subTitle"/>
          </p:nvPr>
        </p:nvSpPr>
        <p:spPr>
          <a:xfrm>
            <a:off x="715100" y="3354600"/>
            <a:ext cx="4043700" cy="4095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 name="Shape 102"/>
        <p:cNvGrpSpPr/>
        <p:nvPr/>
      </p:nvGrpSpPr>
      <p:grpSpPr>
        <a:xfrm>
          <a:off x="0" y="0"/>
          <a:ext cx="0" cy="0"/>
          <a:chOff x="0" y="0"/>
          <a:chExt cx="0" cy="0"/>
        </a:xfrm>
      </p:grpSpPr>
      <p:sp>
        <p:nvSpPr>
          <p:cNvPr id="103" name="Google Shape;103;p11"/>
          <p:cNvSpPr txBox="1"/>
          <p:nvPr>
            <p:ph hasCustomPrompt="1" type="title"/>
          </p:nvPr>
        </p:nvSpPr>
        <p:spPr>
          <a:xfrm>
            <a:off x="4312000" y="1809900"/>
            <a:ext cx="4116900" cy="10890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4" name="Google Shape;104;p11"/>
          <p:cNvSpPr txBox="1"/>
          <p:nvPr>
            <p:ph idx="1" type="subTitle"/>
          </p:nvPr>
        </p:nvSpPr>
        <p:spPr>
          <a:xfrm>
            <a:off x="4312000" y="2898900"/>
            <a:ext cx="4116900" cy="43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5" name="Google Shape;105;p11"/>
          <p:cNvSpPr/>
          <p:nvPr/>
        </p:nvSpPr>
        <p:spPr>
          <a:xfrm>
            <a:off x="-563798" y="-362525"/>
            <a:ext cx="39054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a:off x="7430625" y="477250"/>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312550" y="11124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7199363" y="4608500"/>
            <a:ext cx="34863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4553525" y="50374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1772950" y="489162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a:off x="3161000" y="47110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5371375" y="1350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8852225" y="30259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1952050" y="2619313"/>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8659775" y="19506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7" name="Shape 117"/>
        <p:cNvGrpSpPr/>
        <p:nvPr/>
      </p:nvGrpSpPr>
      <p:grpSpPr>
        <a:xfrm>
          <a:off x="0" y="0"/>
          <a:ext cx="0" cy="0"/>
          <a:chOff x="0" y="0"/>
          <a:chExt cx="0" cy="0"/>
        </a:xfrm>
      </p:grpSpPr>
      <p:sp>
        <p:nvSpPr>
          <p:cNvPr id="118" name="Google Shape;118;p13"/>
          <p:cNvSpPr/>
          <p:nvPr/>
        </p:nvSpPr>
        <p:spPr>
          <a:xfrm>
            <a:off x="-1310820" y="-362525"/>
            <a:ext cx="20259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6685750" y="152450"/>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8629525" y="14999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1696825" y="15346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3733810" y="4608500"/>
            <a:ext cx="62535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1427500" y="489162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226525" y="3327563"/>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4672900" y="1350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8629525" y="3111100"/>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8736925" y="34311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13"/>
          <p:cNvSpPr txBox="1"/>
          <p:nvPr>
            <p:ph hasCustomPrompt="1" idx="2" type="title"/>
          </p:nvPr>
        </p:nvSpPr>
        <p:spPr>
          <a:xfrm>
            <a:off x="715102" y="14808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p:nvPr>
            <p:ph hasCustomPrompt="1" idx="3" type="title"/>
          </p:nvPr>
        </p:nvSpPr>
        <p:spPr>
          <a:xfrm>
            <a:off x="715102" y="29142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p:nvPr>
            <p:ph hasCustomPrompt="1" idx="4" type="title"/>
          </p:nvPr>
        </p:nvSpPr>
        <p:spPr>
          <a:xfrm>
            <a:off x="3416827" y="14808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hasCustomPrompt="1" idx="5" type="title"/>
          </p:nvPr>
        </p:nvSpPr>
        <p:spPr>
          <a:xfrm>
            <a:off x="3416827" y="29142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p:nvPr>
            <p:ph hasCustomPrompt="1" idx="6" type="title"/>
          </p:nvPr>
        </p:nvSpPr>
        <p:spPr>
          <a:xfrm>
            <a:off x="6118552" y="14808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p:nvPr>
            <p:ph hasCustomPrompt="1" idx="7" type="title"/>
          </p:nvPr>
        </p:nvSpPr>
        <p:spPr>
          <a:xfrm>
            <a:off x="6118552" y="29142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1" type="subTitle"/>
          </p:nvPr>
        </p:nvSpPr>
        <p:spPr>
          <a:xfrm>
            <a:off x="720000" y="1997675"/>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lt2"/>
                </a:solidFill>
                <a:latin typeface="Raleway"/>
                <a:ea typeface="Raleway"/>
                <a:cs typeface="Raleway"/>
                <a:sym typeface="Raleway"/>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6" name="Google Shape;136;p13"/>
          <p:cNvSpPr txBox="1"/>
          <p:nvPr>
            <p:ph idx="8" type="subTitle"/>
          </p:nvPr>
        </p:nvSpPr>
        <p:spPr>
          <a:xfrm>
            <a:off x="3419275" y="1997675"/>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lt2"/>
                </a:solidFill>
                <a:latin typeface="Raleway"/>
                <a:ea typeface="Raleway"/>
                <a:cs typeface="Raleway"/>
                <a:sym typeface="Raleway"/>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7" name="Google Shape;137;p13"/>
          <p:cNvSpPr txBox="1"/>
          <p:nvPr>
            <p:ph idx="9" type="subTitle"/>
          </p:nvPr>
        </p:nvSpPr>
        <p:spPr>
          <a:xfrm>
            <a:off x="6118550" y="1997675"/>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8" name="Google Shape;138;p13"/>
          <p:cNvSpPr txBox="1"/>
          <p:nvPr>
            <p:ph idx="13" type="subTitle"/>
          </p:nvPr>
        </p:nvSpPr>
        <p:spPr>
          <a:xfrm>
            <a:off x="720000" y="3431150"/>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9" name="Google Shape;139;p13"/>
          <p:cNvSpPr txBox="1"/>
          <p:nvPr>
            <p:ph idx="14" type="subTitle"/>
          </p:nvPr>
        </p:nvSpPr>
        <p:spPr>
          <a:xfrm>
            <a:off x="3419275" y="3431150"/>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40" name="Google Shape;140;p13"/>
          <p:cNvSpPr txBox="1"/>
          <p:nvPr>
            <p:ph idx="15" type="subTitle"/>
          </p:nvPr>
        </p:nvSpPr>
        <p:spPr>
          <a:xfrm>
            <a:off x="6118550" y="3431150"/>
            <a:ext cx="2305500" cy="6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41" name="Shape 141"/>
        <p:cNvGrpSpPr/>
        <p:nvPr/>
      </p:nvGrpSpPr>
      <p:grpSpPr>
        <a:xfrm>
          <a:off x="0" y="0"/>
          <a:ext cx="0" cy="0"/>
          <a:chOff x="0" y="0"/>
          <a:chExt cx="0" cy="0"/>
        </a:xfrm>
      </p:grpSpPr>
      <p:sp>
        <p:nvSpPr>
          <p:cNvPr id="142" name="Google Shape;142;p14"/>
          <p:cNvSpPr txBox="1"/>
          <p:nvPr>
            <p:ph idx="1" type="subTitle"/>
          </p:nvPr>
        </p:nvSpPr>
        <p:spPr>
          <a:xfrm>
            <a:off x="4663950" y="2231250"/>
            <a:ext cx="3582000" cy="187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43" name="Google Shape;143;p14"/>
          <p:cNvSpPr txBox="1"/>
          <p:nvPr>
            <p:ph type="title"/>
          </p:nvPr>
        </p:nvSpPr>
        <p:spPr>
          <a:xfrm>
            <a:off x="4663950" y="1038137"/>
            <a:ext cx="3582000" cy="1193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4" name="Google Shape;144;p14"/>
          <p:cNvSpPr/>
          <p:nvPr/>
        </p:nvSpPr>
        <p:spPr>
          <a:xfrm>
            <a:off x="8230725" y="477250"/>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2727025" y="-1572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7999463" y="4608500"/>
            <a:ext cx="34863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5353625" y="50374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3961100" y="48742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6171475" y="1350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8812175" y="339400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1028050" y="4891438"/>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8812175" y="19506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2926762" y="-353300"/>
            <a:ext cx="34863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54" name="Shape 154"/>
        <p:cNvGrpSpPr/>
        <p:nvPr/>
      </p:nvGrpSpPr>
      <p:grpSpPr>
        <a:xfrm>
          <a:off x="0" y="0"/>
          <a:ext cx="0" cy="0"/>
          <a:chOff x="0" y="0"/>
          <a:chExt cx="0" cy="0"/>
        </a:xfrm>
      </p:grpSpPr>
      <p:sp>
        <p:nvSpPr>
          <p:cNvPr id="155" name="Google Shape;155;p15"/>
          <p:cNvSpPr/>
          <p:nvPr/>
        </p:nvSpPr>
        <p:spPr>
          <a:xfrm rot="10800000">
            <a:off x="6754813" y="4608500"/>
            <a:ext cx="34863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rot="10800000">
            <a:off x="-820525" y="451122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10800000">
            <a:off x="-928600" y="387287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rot="10800000">
            <a:off x="8888250" y="319017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10800000">
            <a:off x="-589262" y="-362525"/>
            <a:ext cx="34863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rot="10800000">
            <a:off x="7669875" y="45275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10800000">
            <a:off x="6497050" y="96850"/>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rot="10800000">
            <a:off x="8888250" y="1837213"/>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10800000">
            <a:off x="4544425" y="48186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txBox="1"/>
          <p:nvPr>
            <p:ph idx="1" type="subTitle"/>
          </p:nvPr>
        </p:nvSpPr>
        <p:spPr>
          <a:xfrm>
            <a:off x="5910100" y="1976750"/>
            <a:ext cx="2518800" cy="6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5" name="Google Shape;165;p15"/>
          <p:cNvSpPr txBox="1"/>
          <p:nvPr>
            <p:ph type="title"/>
          </p:nvPr>
        </p:nvSpPr>
        <p:spPr>
          <a:xfrm>
            <a:off x="5910100" y="535000"/>
            <a:ext cx="2518800" cy="144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6" name="Google Shape;166;p15"/>
          <p:cNvSpPr/>
          <p:nvPr>
            <p:ph idx="2" type="pic"/>
          </p:nvPr>
        </p:nvSpPr>
        <p:spPr>
          <a:xfrm>
            <a:off x="715100" y="535000"/>
            <a:ext cx="2836800" cy="4073400"/>
          </a:xfrm>
          <a:prstGeom prst="roundRect">
            <a:avLst>
              <a:gd fmla="val 16667" name="adj"/>
            </a:avLst>
          </a:prstGeom>
          <a:noFill/>
          <a:ln>
            <a:noFill/>
          </a:ln>
        </p:spPr>
      </p:sp>
      <p:sp>
        <p:nvSpPr>
          <p:cNvPr id="167" name="Google Shape;167;p15"/>
          <p:cNvSpPr/>
          <p:nvPr>
            <p:ph idx="3" type="pic"/>
          </p:nvPr>
        </p:nvSpPr>
        <p:spPr>
          <a:xfrm>
            <a:off x="3690375" y="2969775"/>
            <a:ext cx="4738500" cy="1638600"/>
          </a:xfrm>
          <a:prstGeom prst="roundRect">
            <a:avLst>
              <a:gd fmla="val 16667" name="adj"/>
            </a:avLst>
          </a:prstGeom>
          <a:noFill/>
          <a:ln>
            <a:noFill/>
          </a:ln>
        </p:spPr>
      </p:sp>
      <p:sp>
        <p:nvSpPr>
          <p:cNvPr id="168" name="Google Shape;168;p15"/>
          <p:cNvSpPr/>
          <p:nvPr>
            <p:ph idx="4" type="pic"/>
          </p:nvPr>
        </p:nvSpPr>
        <p:spPr>
          <a:xfrm>
            <a:off x="3690375" y="535000"/>
            <a:ext cx="2069100" cy="2272500"/>
          </a:xfrm>
          <a:prstGeom prst="roundRect">
            <a:avLst>
              <a:gd fmla="val 16667" name="adj"/>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69" name="Shape 169"/>
        <p:cNvGrpSpPr/>
        <p:nvPr/>
      </p:nvGrpSpPr>
      <p:grpSpPr>
        <a:xfrm>
          <a:off x="0" y="0"/>
          <a:ext cx="0" cy="0"/>
          <a:chOff x="0" y="0"/>
          <a:chExt cx="0" cy="0"/>
        </a:xfrm>
      </p:grpSpPr>
      <p:sp>
        <p:nvSpPr>
          <p:cNvPr id="170" name="Google Shape;17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1" name="Google Shape;171;p16"/>
          <p:cNvSpPr txBox="1"/>
          <p:nvPr>
            <p:ph idx="1" type="subTitle"/>
          </p:nvPr>
        </p:nvSpPr>
        <p:spPr>
          <a:xfrm>
            <a:off x="714973" y="1941300"/>
            <a:ext cx="21804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2" name="Google Shape;172;p16"/>
          <p:cNvSpPr txBox="1"/>
          <p:nvPr>
            <p:ph idx="2" type="subTitle"/>
          </p:nvPr>
        </p:nvSpPr>
        <p:spPr>
          <a:xfrm>
            <a:off x="714973" y="2283300"/>
            <a:ext cx="2180400" cy="150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3" name="Google Shape;173;p16"/>
          <p:cNvSpPr txBox="1"/>
          <p:nvPr>
            <p:ph idx="3" type="subTitle"/>
          </p:nvPr>
        </p:nvSpPr>
        <p:spPr>
          <a:xfrm>
            <a:off x="3481788" y="2283300"/>
            <a:ext cx="2180400" cy="150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 name="Google Shape;174;p16"/>
          <p:cNvSpPr txBox="1"/>
          <p:nvPr>
            <p:ph idx="4" type="subTitle"/>
          </p:nvPr>
        </p:nvSpPr>
        <p:spPr>
          <a:xfrm>
            <a:off x="6248627" y="2283300"/>
            <a:ext cx="2180400" cy="150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5" name="Google Shape;175;p16"/>
          <p:cNvSpPr txBox="1"/>
          <p:nvPr>
            <p:ph idx="5" type="subTitle"/>
          </p:nvPr>
        </p:nvSpPr>
        <p:spPr>
          <a:xfrm>
            <a:off x="3481788" y="1941300"/>
            <a:ext cx="21804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6" name="Google Shape;176;p16"/>
          <p:cNvSpPr txBox="1"/>
          <p:nvPr>
            <p:ph idx="6" type="subTitle"/>
          </p:nvPr>
        </p:nvSpPr>
        <p:spPr>
          <a:xfrm>
            <a:off x="6248627" y="1941300"/>
            <a:ext cx="21804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7" name="Google Shape;177;p16"/>
          <p:cNvSpPr/>
          <p:nvPr/>
        </p:nvSpPr>
        <p:spPr>
          <a:xfrm flipH="1">
            <a:off x="8243520" y="-362525"/>
            <a:ext cx="20259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flipH="1">
            <a:off x="-1213450" y="152450"/>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flipH="1">
            <a:off x="-1696825" y="14999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flipH="1">
            <a:off x="8629525" y="15346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flipH="1">
            <a:off x="-1028710" y="4608500"/>
            <a:ext cx="62535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flipH="1">
            <a:off x="6899800" y="489162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flipH="1">
            <a:off x="8750875" y="3828213"/>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flipH="1">
            <a:off x="212525" y="2815125"/>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flipH="1">
            <a:off x="212525" y="38282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5481600" y="135038"/>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87" name="Shape 187"/>
        <p:cNvGrpSpPr/>
        <p:nvPr/>
      </p:nvGrpSpPr>
      <p:grpSpPr>
        <a:xfrm>
          <a:off x="0" y="0"/>
          <a:ext cx="0" cy="0"/>
          <a:chOff x="0" y="0"/>
          <a:chExt cx="0" cy="0"/>
        </a:xfrm>
      </p:grpSpPr>
      <p:sp>
        <p:nvSpPr>
          <p:cNvPr id="188" name="Google Shape;188;p17"/>
          <p:cNvSpPr/>
          <p:nvPr/>
        </p:nvSpPr>
        <p:spPr>
          <a:xfrm>
            <a:off x="-5533010" y="4608500"/>
            <a:ext cx="62535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8428890" y="-353300"/>
            <a:ext cx="62535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flipH="1" rot="10800000">
            <a:off x="2399413" y="178238"/>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flipH="1" rot="10800000">
            <a:off x="7547038" y="4731763"/>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flipH="1" rot="10800000">
            <a:off x="8784825" y="2172538"/>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flipH="1" rot="10800000">
            <a:off x="214725" y="3327363"/>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flipH="1" rot="10800000">
            <a:off x="322125" y="3879288"/>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flipH="1" rot="10800000">
            <a:off x="8821425" y="1597613"/>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17"/>
          <p:cNvSpPr txBox="1"/>
          <p:nvPr>
            <p:ph idx="1" type="subTitle"/>
          </p:nvPr>
        </p:nvSpPr>
        <p:spPr>
          <a:xfrm>
            <a:off x="2037153" y="1646350"/>
            <a:ext cx="53409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8" name="Google Shape;198;p17"/>
          <p:cNvSpPr txBox="1"/>
          <p:nvPr>
            <p:ph idx="2" type="subTitle"/>
          </p:nvPr>
        </p:nvSpPr>
        <p:spPr>
          <a:xfrm>
            <a:off x="2037153" y="2801175"/>
            <a:ext cx="53409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9" name="Google Shape;199;p17"/>
          <p:cNvSpPr txBox="1"/>
          <p:nvPr>
            <p:ph idx="3" type="subTitle"/>
          </p:nvPr>
        </p:nvSpPr>
        <p:spPr>
          <a:xfrm>
            <a:off x="2037153" y="3997800"/>
            <a:ext cx="53409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0" name="Google Shape;200;p17"/>
          <p:cNvSpPr txBox="1"/>
          <p:nvPr>
            <p:ph idx="4" type="subTitle"/>
          </p:nvPr>
        </p:nvSpPr>
        <p:spPr>
          <a:xfrm>
            <a:off x="2037153" y="1263850"/>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17"/>
          <p:cNvSpPr txBox="1"/>
          <p:nvPr>
            <p:ph idx="5" type="subTitle"/>
          </p:nvPr>
        </p:nvSpPr>
        <p:spPr>
          <a:xfrm>
            <a:off x="2037153" y="2418680"/>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17"/>
          <p:cNvSpPr txBox="1"/>
          <p:nvPr>
            <p:ph idx="6" type="subTitle"/>
          </p:nvPr>
        </p:nvSpPr>
        <p:spPr>
          <a:xfrm>
            <a:off x="2037153" y="3615310"/>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3" name="Google Shape;203;p17"/>
          <p:cNvSpPr/>
          <p:nvPr>
            <p:ph idx="7" type="pic"/>
          </p:nvPr>
        </p:nvSpPr>
        <p:spPr>
          <a:xfrm>
            <a:off x="720500" y="1137525"/>
            <a:ext cx="1077600" cy="1077600"/>
          </a:xfrm>
          <a:prstGeom prst="ellipse">
            <a:avLst/>
          </a:prstGeom>
          <a:noFill/>
          <a:ln>
            <a:noFill/>
          </a:ln>
        </p:spPr>
      </p:sp>
      <p:sp>
        <p:nvSpPr>
          <p:cNvPr id="204" name="Google Shape;204;p17"/>
          <p:cNvSpPr/>
          <p:nvPr>
            <p:ph idx="8" type="pic"/>
          </p:nvPr>
        </p:nvSpPr>
        <p:spPr>
          <a:xfrm>
            <a:off x="720500" y="3544325"/>
            <a:ext cx="1077600" cy="1077600"/>
          </a:xfrm>
          <a:prstGeom prst="ellipse">
            <a:avLst/>
          </a:prstGeom>
          <a:noFill/>
          <a:ln>
            <a:noFill/>
          </a:ln>
        </p:spPr>
      </p:sp>
      <p:sp>
        <p:nvSpPr>
          <p:cNvPr id="205" name="Google Shape;205;p17"/>
          <p:cNvSpPr/>
          <p:nvPr>
            <p:ph idx="9" type="pic"/>
          </p:nvPr>
        </p:nvSpPr>
        <p:spPr>
          <a:xfrm>
            <a:off x="715100" y="2328825"/>
            <a:ext cx="1088400" cy="1088400"/>
          </a:xfrm>
          <a:prstGeom prst="ellipse">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06" name="Shape 206"/>
        <p:cNvGrpSpPr/>
        <p:nvPr/>
      </p:nvGrpSpPr>
      <p:grpSpPr>
        <a:xfrm>
          <a:off x="0" y="0"/>
          <a:ext cx="0" cy="0"/>
          <a:chOff x="0" y="0"/>
          <a:chExt cx="0" cy="0"/>
        </a:xfrm>
      </p:grpSpPr>
      <p:sp>
        <p:nvSpPr>
          <p:cNvPr id="207" name="Google Shape;20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8" name="Google Shape;208;p18"/>
          <p:cNvSpPr txBox="1"/>
          <p:nvPr>
            <p:ph idx="1" type="subTitle"/>
          </p:nvPr>
        </p:nvSpPr>
        <p:spPr>
          <a:xfrm>
            <a:off x="788074" y="1382675"/>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9" name="Google Shape;209;p18"/>
          <p:cNvSpPr txBox="1"/>
          <p:nvPr>
            <p:ph idx="2" type="subTitle"/>
          </p:nvPr>
        </p:nvSpPr>
        <p:spPr>
          <a:xfrm>
            <a:off x="788075" y="1832375"/>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18"/>
          <p:cNvSpPr txBox="1"/>
          <p:nvPr>
            <p:ph idx="3" type="subTitle"/>
          </p:nvPr>
        </p:nvSpPr>
        <p:spPr>
          <a:xfrm>
            <a:off x="5013326" y="1832375"/>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18"/>
          <p:cNvSpPr txBox="1"/>
          <p:nvPr>
            <p:ph idx="4" type="subTitle"/>
          </p:nvPr>
        </p:nvSpPr>
        <p:spPr>
          <a:xfrm>
            <a:off x="788075" y="3428300"/>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18"/>
          <p:cNvSpPr txBox="1"/>
          <p:nvPr>
            <p:ph idx="5" type="subTitle"/>
          </p:nvPr>
        </p:nvSpPr>
        <p:spPr>
          <a:xfrm>
            <a:off x="5013326" y="3428300"/>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3" name="Google Shape;213;p18"/>
          <p:cNvSpPr txBox="1"/>
          <p:nvPr>
            <p:ph idx="6" type="subTitle"/>
          </p:nvPr>
        </p:nvSpPr>
        <p:spPr>
          <a:xfrm>
            <a:off x="788074" y="2978600"/>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4" name="Google Shape;214;p18"/>
          <p:cNvSpPr txBox="1"/>
          <p:nvPr>
            <p:ph idx="7" type="subTitle"/>
          </p:nvPr>
        </p:nvSpPr>
        <p:spPr>
          <a:xfrm>
            <a:off x="5013324" y="1382675"/>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5" name="Google Shape;215;p18"/>
          <p:cNvSpPr txBox="1"/>
          <p:nvPr>
            <p:ph idx="8" type="subTitle"/>
          </p:nvPr>
        </p:nvSpPr>
        <p:spPr>
          <a:xfrm>
            <a:off x="5013324" y="2978600"/>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6" name="Google Shape;216;p18"/>
          <p:cNvSpPr/>
          <p:nvPr/>
        </p:nvSpPr>
        <p:spPr>
          <a:xfrm flipH="1">
            <a:off x="-2971810" y="4608500"/>
            <a:ext cx="62535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flipH="1">
            <a:off x="5791190" y="-353300"/>
            <a:ext cx="62535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flipH="1">
            <a:off x="7282113" y="487932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flipH="1">
            <a:off x="-115187" y="-1139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flipH="1">
            <a:off x="356525" y="3580700"/>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flipH="1">
            <a:off x="175925" y="165177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flipH="1">
            <a:off x="3950075" y="11500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flipH="1">
            <a:off x="8864250" y="3131000"/>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24" name="Shape 224"/>
        <p:cNvGrpSpPr/>
        <p:nvPr/>
      </p:nvGrpSpPr>
      <p:grpSpPr>
        <a:xfrm>
          <a:off x="0" y="0"/>
          <a:ext cx="0" cy="0"/>
          <a:chOff x="0" y="0"/>
          <a:chExt cx="0" cy="0"/>
        </a:xfrm>
      </p:grpSpPr>
      <p:sp>
        <p:nvSpPr>
          <p:cNvPr id="225" name="Google Shape;225;p19"/>
          <p:cNvSpPr/>
          <p:nvPr/>
        </p:nvSpPr>
        <p:spPr>
          <a:xfrm>
            <a:off x="-1295410" y="4608500"/>
            <a:ext cx="62535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8428890" y="-353300"/>
            <a:ext cx="62535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flipH="1" rot="10800000">
            <a:off x="3942463" y="178238"/>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flipH="1" rot="10800000">
            <a:off x="8328088" y="4731763"/>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flipH="1" rot="10800000">
            <a:off x="8742525" y="3156938"/>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flipH="1" rot="10800000">
            <a:off x="214725" y="1597613"/>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flipH="1" rot="10800000">
            <a:off x="322125" y="3879288"/>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flipH="1" rot="10800000">
            <a:off x="8821425" y="1597613"/>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4" name="Google Shape;234;p19"/>
          <p:cNvSpPr txBox="1"/>
          <p:nvPr>
            <p:ph idx="1" type="subTitle"/>
          </p:nvPr>
        </p:nvSpPr>
        <p:spPr>
          <a:xfrm>
            <a:off x="815588" y="1841313"/>
            <a:ext cx="23988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5" name="Google Shape;235;p19"/>
          <p:cNvSpPr txBox="1"/>
          <p:nvPr>
            <p:ph idx="2" type="subTitle"/>
          </p:nvPr>
        </p:nvSpPr>
        <p:spPr>
          <a:xfrm>
            <a:off x="3372381" y="1841313"/>
            <a:ext cx="23988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6" name="Google Shape;236;p19"/>
          <p:cNvSpPr txBox="1"/>
          <p:nvPr>
            <p:ph idx="3" type="subTitle"/>
          </p:nvPr>
        </p:nvSpPr>
        <p:spPr>
          <a:xfrm>
            <a:off x="5929011" y="1841313"/>
            <a:ext cx="23994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7" name="Google Shape;237;p19"/>
          <p:cNvSpPr txBox="1"/>
          <p:nvPr>
            <p:ph idx="4" type="subTitle"/>
          </p:nvPr>
        </p:nvSpPr>
        <p:spPr>
          <a:xfrm>
            <a:off x="815588" y="3441750"/>
            <a:ext cx="23988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8" name="Google Shape;238;p19"/>
          <p:cNvSpPr txBox="1"/>
          <p:nvPr>
            <p:ph idx="5" type="subTitle"/>
          </p:nvPr>
        </p:nvSpPr>
        <p:spPr>
          <a:xfrm>
            <a:off x="3372381" y="3441750"/>
            <a:ext cx="23988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9" name="Google Shape;239;p19"/>
          <p:cNvSpPr txBox="1"/>
          <p:nvPr>
            <p:ph idx="6" type="subTitle"/>
          </p:nvPr>
        </p:nvSpPr>
        <p:spPr>
          <a:xfrm>
            <a:off x="5929011" y="3441750"/>
            <a:ext cx="23994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0" name="Google Shape;240;p19"/>
          <p:cNvSpPr txBox="1"/>
          <p:nvPr>
            <p:ph idx="7" type="subTitle"/>
          </p:nvPr>
        </p:nvSpPr>
        <p:spPr>
          <a:xfrm>
            <a:off x="815588" y="1382675"/>
            <a:ext cx="23988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1" name="Google Shape;241;p19"/>
          <p:cNvSpPr txBox="1"/>
          <p:nvPr>
            <p:ph idx="8" type="subTitle"/>
          </p:nvPr>
        </p:nvSpPr>
        <p:spPr>
          <a:xfrm>
            <a:off x="3372381" y="1382675"/>
            <a:ext cx="23988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2" name="Google Shape;242;p19"/>
          <p:cNvSpPr txBox="1"/>
          <p:nvPr>
            <p:ph idx="9" type="subTitle"/>
          </p:nvPr>
        </p:nvSpPr>
        <p:spPr>
          <a:xfrm>
            <a:off x="5929011" y="1382675"/>
            <a:ext cx="23994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3" name="Google Shape;243;p19"/>
          <p:cNvSpPr txBox="1"/>
          <p:nvPr>
            <p:ph idx="13" type="subTitle"/>
          </p:nvPr>
        </p:nvSpPr>
        <p:spPr>
          <a:xfrm>
            <a:off x="815588" y="2978600"/>
            <a:ext cx="23988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4" name="Google Shape;244;p19"/>
          <p:cNvSpPr txBox="1"/>
          <p:nvPr>
            <p:ph idx="14" type="subTitle"/>
          </p:nvPr>
        </p:nvSpPr>
        <p:spPr>
          <a:xfrm>
            <a:off x="3372381" y="2978600"/>
            <a:ext cx="23988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5" name="Google Shape;245;p19"/>
          <p:cNvSpPr txBox="1"/>
          <p:nvPr>
            <p:ph idx="15" type="subTitle"/>
          </p:nvPr>
        </p:nvSpPr>
        <p:spPr>
          <a:xfrm>
            <a:off x="5929303" y="2978600"/>
            <a:ext cx="23988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46" name="Shape 246"/>
        <p:cNvGrpSpPr/>
        <p:nvPr/>
      </p:nvGrpSpPr>
      <p:grpSpPr>
        <a:xfrm>
          <a:off x="0" y="0"/>
          <a:ext cx="0" cy="0"/>
          <a:chOff x="0" y="0"/>
          <a:chExt cx="0" cy="0"/>
        </a:xfrm>
      </p:grpSpPr>
      <p:sp>
        <p:nvSpPr>
          <p:cNvPr id="247" name="Google Shape;247;p20"/>
          <p:cNvSpPr/>
          <p:nvPr/>
        </p:nvSpPr>
        <p:spPr>
          <a:xfrm>
            <a:off x="-3185398" y="-362525"/>
            <a:ext cx="39054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6782925" y="315650"/>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1531750" y="11124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8012063" y="4608500"/>
            <a:ext cx="34863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3905825" y="50374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2513300" y="48742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4723675" y="1350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8699825" y="327360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2261950" y="4725088"/>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8583575" y="19506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flipH="1">
            <a:off x="6189700" y="-362525"/>
            <a:ext cx="34863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1385637" y="477250"/>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7817938" y="11124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1154375" y="4608500"/>
            <a:ext cx="34863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a:off x="2951863" y="50374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7817938" y="489162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6189688" y="47110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3979313" y="1350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267213" y="27093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type="title"/>
          </p:nvPr>
        </p:nvSpPr>
        <p:spPr>
          <a:xfrm>
            <a:off x="715100" y="2342400"/>
            <a:ext cx="3541500" cy="1486500"/>
          </a:xfrm>
          <a:prstGeom prst="rect">
            <a:avLst/>
          </a:prstGeom>
        </p:spPr>
        <p:txBody>
          <a:bodyPr anchorCtr="0" anchor="b" bIns="91425" lIns="91425" spcFirstLastPara="1" rIns="91425" wrap="square" tIns="91425">
            <a:noAutofit/>
          </a:bodyPr>
          <a:lstStyle>
            <a:lvl1pPr lvl="0">
              <a:spcBef>
                <a:spcPts val="0"/>
              </a:spcBef>
              <a:spcAft>
                <a:spcPts val="0"/>
              </a:spcAft>
              <a:buSzPts val="5000"/>
              <a:buNone/>
              <a:defRPr sz="5000">
                <a:solidFill>
                  <a:schemeClr val="lt2"/>
                </a:solidFill>
              </a:defRPr>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31" name="Google Shape;31;p3"/>
          <p:cNvSpPr txBox="1"/>
          <p:nvPr>
            <p:ph hasCustomPrompt="1" idx="2" type="title"/>
          </p:nvPr>
        </p:nvSpPr>
        <p:spPr>
          <a:xfrm>
            <a:off x="715100" y="1314595"/>
            <a:ext cx="1089900" cy="102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258" name="Shape 258"/>
        <p:cNvGrpSpPr/>
        <p:nvPr/>
      </p:nvGrpSpPr>
      <p:grpSpPr>
        <a:xfrm>
          <a:off x="0" y="0"/>
          <a:ext cx="0" cy="0"/>
          <a:chOff x="0" y="0"/>
          <a:chExt cx="0" cy="0"/>
        </a:xfrm>
      </p:grpSpPr>
      <p:sp>
        <p:nvSpPr>
          <p:cNvPr id="259" name="Google Shape;25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0" name="Google Shape;260;p21"/>
          <p:cNvSpPr/>
          <p:nvPr/>
        </p:nvSpPr>
        <p:spPr>
          <a:xfrm flipH="1" rot="10800000">
            <a:off x="-3189604" y="-353300"/>
            <a:ext cx="39096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flipH="1" rot="10800000">
            <a:off x="7428765" y="4608500"/>
            <a:ext cx="62535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1162937" y="4819463"/>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8251888" y="-113912"/>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8784825" y="3749063"/>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214725" y="2274288"/>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178125" y="4303938"/>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8821425" y="1724838"/>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flipH="1" rot="10800000">
            <a:off x="3942463" y="178238"/>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69" name="Shape 269"/>
        <p:cNvGrpSpPr/>
        <p:nvPr/>
      </p:nvGrpSpPr>
      <p:grpSpPr>
        <a:xfrm>
          <a:off x="0" y="0"/>
          <a:ext cx="0" cy="0"/>
          <a:chOff x="0" y="0"/>
          <a:chExt cx="0" cy="0"/>
        </a:xfrm>
      </p:grpSpPr>
      <p:sp>
        <p:nvSpPr>
          <p:cNvPr id="270" name="Google Shape;270;p22"/>
          <p:cNvSpPr txBox="1"/>
          <p:nvPr/>
        </p:nvSpPr>
        <p:spPr>
          <a:xfrm>
            <a:off x="4060838" y="3563450"/>
            <a:ext cx="4379400" cy="6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1000">
                <a:solidFill>
                  <a:schemeClr val="dk1"/>
                </a:solidFill>
                <a:latin typeface="Manrope"/>
                <a:ea typeface="Manrope"/>
                <a:cs typeface="Manrope"/>
                <a:sym typeface="Manrope"/>
              </a:rPr>
              <a:t>CREDITS: This presentation template was created by </a:t>
            </a:r>
            <a:r>
              <a:rPr b="1" lang="en" sz="1000" u="sng">
                <a:solidFill>
                  <a:schemeClr val="hlink"/>
                </a:solidFill>
                <a:latin typeface="Manrope"/>
                <a:ea typeface="Manrope"/>
                <a:cs typeface="Manrope"/>
                <a:sym typeface="Manrope"/>
                <a:hlinkClick r:id="rId2"/>
              </a:rPr>
              <a:t>Slidesgo</a:t>
            </a:r>
            <a:r>
              <a:rPr lang="en" sz="1000" u="sng">
                <a:solidFill>
                  <a:schemeClr val="dk1"/>
                </a:solidFill>
                <a:latin typeface="Manrope"/>
                <a:ea typeface="Manrope"/>
                <a:cs typeface="Manrope"/>
                <a:sym typeface="Manrope"/>
              </a:rPr>
              <a:t>,</a:t>
            </a:r>
            <a:r>
              <a:rPr lang="en" sz="1000">
                <a:solidFill>
                  <a:schemeClr val="dk1"/>
                </a:solidFill>
                <a:latin typeface="Manrope"/>
                <a:ea typeface="Manrope"/>
                <a:cs typeface="Manrope"/>
                <a:sym typeface="Manrope"/>
              </a:rPr>
              <a:t> including icons by </a:t>
            </a:r>
            <a:r>
              <a:rPr b="1" lang="en" sz="1000" u="sng">
                <a:solidFill>
                  <a:schemeClr val="dk1"/>
                </a:solidFill>
                <a:latin typeface="Manrope"/>
                <a:ea typeface="Manrope"/>
                <a:cs typeface="Manrope"/>
                <a:sym typeface="Manrope"/>
                <a:hlinkClick r:id="rId3">
                  <a:extLst>
                    <a:ext uri="{A12FA001-AC4F-418D-AE19-62706E023703}">
                      <ahyp:hlinkClr val="tx"/>
                    </a:ext>
                  </a:extLst>
                </a:hlinkClick>
              </a:rPr>
              <a:t>Flaticon</a:t>
            </a:r>
            <a:r>
              <a:rPr lang="en" sz="1000" u="sng">
                <a:solidFill>
                  <a:schemeClr val="dk1"/>
                </a:solidFill>
                <a:latin typeface="Manrope"/>
                <a:ea typeface="Manrope"/>
                <a:cs typeface="Manrope"/>
                <a:sym typeface="Manrope"/>
              </a:rPr>
              <a:t>,</a:t>
            </a:r>
            <a:r>
              <a:rPr lang="en" sz="1000">
                <a:solidFill>
                  <a:schemeClr val="dk1"/>
                </a:solidFill>
                <a:latin typeface="Manrope"/>
                <a:ea typeface="Manrope"/>
                <a:cs typeface="Manrope"/>
                <a:sym typeface="Manrope"/>
              </a:rPr>
              <a:t> and infographics &amp; images by </a:t>
            </a:r>
            <a:r>
              <a:rPr b="1" lang="en" sz="1000" u="sng">
                <a:solidFill>
                  <a:schemeClr val="dk1"/>
                </a:solidFill>
                <a:latin typeface="Manrope"/>
                <a:ea typeface="Manrope"/>
                <a:cs typeface="Manrope"/>
                <a:sym typeface="Manrope"/>
                <a:hlinkClick r:id="rId4">
                  <a:extLst>
                    <a:ext uri="{A12FA001-AC4F-418D-AE19-62706E023703}">
                      <ahyp:hlinkClr val="tx"/>
                    </a:ext>
                  </a:extLst>
                </a:hlinkClick>
              </a:rPr>
              <a:t>Freepik</a:t>
            </a:r>
            <a:endParaRPr b="1" sz="1000" u="sng">
              <a:solidFill>
                <a:schemeClr val="dk1"/>
              </a:solidFill>
              <a:latin typeface="Manrope"/>
              <a:ea typeface="Manrope"/>
              <a:cs typeface="Manrope"/>
              <a:sym typeface="Manrope"/>
            </a:endParaRPr>
          </a:p>
        </p:txBody>
      </p:sp>
      <p:sp>
        <p:nvSpPr>
          <p:cNvPr id="271" name="Google Shape;271;p22"/>
          <p:cNvSpPr/>
          <p:nvPr/>
        </p:nvSpPr>
        <p:spPr>
          <a:xfrm>
            <a:off x="-3266060" y="4608500"/>
            <a:ext cx="62535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6352440" y="-353300"/>
            <a:ext cx="62535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flipH="1" rot="10800000">
            <a:off x="-800987" y="178238"/>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flipH="1" rot="10800000">
            <a:off x="8641313" y="4403738"/>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flipH="1" rot="10800000">
            <a:off x="8641325" y="1165538"/>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flipH="1" rot="10800000">
            <a:off x="4881975" y="4871788"/>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flipH="1" rot="10800000">
            <a:off x="3598725" y="324038"/>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flipH="1" rot="10800000">
            <a:off x="8821425" y="2112963"/>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flipH="1" rot="10800000">
            <a:off x="-1277637" y="936638"/>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flipH="1" rot="10800000">
            <a:off x="8641313" y="3798338"/>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txBox="1"/>
          <p:nvPr>
            <p:ph type="ctrTitle"/>
          </p:nvPr>
        </p:nvSpPr>
        <p:spPr>
          <a:xfrm>
            <a:off x="4060763" y="535000"/>
            <a:ext cx="4379400" cy="105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2" name="Google Shape;282;p22"/>
          <p:cNvSpPr txBox="1"/>
          <p:nvPr>
            <p:ph idx="1" type="subTitle"/>
          </p:nvPr>
        </p:nvSpPr>
        <p:spPr>
          <a:xfrm>
            <a:off x="4060863" y="1700400"/>
            <a:ext cx="4379400" cy="117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83" name="Shape 283"/>
        <p:cNvGrpSpPr/>
        <p:nvPr/>
      </p:nvGrpSpPr>
      <p:grpSpPr>
        <a:xfrm>
          <a:off x="0" y="0"/>
          <a:ext cx="0" cy="0"/>
          <a:chOff x="0" y="0"/>
          <a:chExt cx="0" cy="0"/>
        </a:xfrm>
      </p:grpSpPr>
      <p:sp>
        <p:nvSpPr>
          <p:cNvPr id="284" name="Google Shape;284;p23"/>
          <p:cNvSpPr/>
          <p:nvPr/>
        </p:nvSpPr>
        <p:spPr>
          <a:xfrm flipH="1" rot="10800000">
            <a:off x="-3189604" y="-353300"/>
            <a:ext cx="39096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flipH="1" rot="10800000">
            <a:off x="7428765" y="4608500"/>
            <a:ext cx="62535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1162937" y="4819463"/>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8251888" y="-113912"/>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8784825" y="3749063"/>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214725" y="2274288"/>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178125" y="4303938"/>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8821425" y="1724838"/>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flipH="1" rot="10800000">
            <a:off x="3942463" y="178238"/>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93" name="Shape 293"/>
        <p:cNvGrpSpPr/>
        <p:nvPr/>
      </p:nvGrpSpPr>
      <p:grpSpPr>
        <a:xfrm>
          <a:off x="0" y="0"/>
          <a:ext cx="0" cy="0"/>
          <a:chOff x="0" y="0"/>
          <a:chExt cx="0" cy="0"/>
        </a:xfrm>
      </p:grpSpPr>
      <p:sp>
        <p:nvSpPr>
          <p:cNvPr id="294" name="Google Shape;294;p24"/>
          <p:cNvSpPr/>
          <p:nvPr/>
        </p:nvSpPr>
        <p:spPr>
          <a:xfrm>
            <a:off x="-3266060" y="4608500"/>
            <a:ext cx="62535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6352440" y="-353300"/>
            <a:ext cx="62535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flipH="1" rot="10800000">
            <a:off x="-800987" y="178238"/>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flipH="1" rot="10800000">
            <a:off x="8641313" y="4403738"/>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flipH="1" rot="10800000">
            <a:off x="8641325" y="1165538"/>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flipH="1" rot="10800000">
            <a:off x="4881975" y="4871788"/>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flipH="1" rot="10800000">
            <a:off x="3598725" y="324038"/>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flipH="1" rot="10800000">
            <a:off x="8821425" y="2112963"/>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flipH="1" rot="10800000">
            <a:off x="-1277637" y="936638"/>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flipH="1" rot="10800000">
            <a:off x="8641313" y="3798338"/>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
          <p:cNvSpPr/>
          <p:nvPr/>
        </p:nvSpPr>
        <p:spPr>
          <a:xfrm>
            <a:off x="-2754548" y="-362525"/>
            <a:ext cx="39054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7430625" y="477250"/>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512700" y="36236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247113" y="4608500"/>
            <a:ext cx="34863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4553525" y="50374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1772950" y="489162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2551400" y="47036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4209325" y="12967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8659775" y="36876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8659775" y="19506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182525" y="236010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45" name="Google Shape;45;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5"/>
          <p:cNvSpPr txBox="1"/>
          <p:nvPr>
            <p:ph idx="1" type="subTitle"/>
          </p:nvPr>
        </p:nvSpPr>
        <p:spPr>
          <a:xfrm>
            <a:off x="1290775" y="1816125"/>
            <a:ext cx="2907600" cy="45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8" name="Google Shape;48;p5"/>
          <p:cNvSpPr txBox="1"/>
          <p:nvPr>
            <p:ph idx="2" type="subTitle"/>
          </p:nvPr>
        </p:nvSpPr>
        <p:spPr>
          <a:xfrm>
            <a:off x="4945650" y="1816125"/>
            <a:ext cx="2907600" cy="45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lt2"/>
                </a:solidFill>
                <a:latin typeface="Raleway"/>
                <a:ea typeface="Raleway"/>
                <a:cs typeface="Raleway"/>
                <a:sym typeface="Raleway"/>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9" name="Google Shape;49;p5"/>
          <p:cNvSpPr txBox="1"/>
          <p:nvPr>
            <p:ph idx="3" type="subTitle"/>
          </p:nvPr>
        </p:nvSpPr>
        <p:spPr>
          <a:xfrm>
            <a:off x="1290775" y="2192675"/>
            <a:ext cx="2907600" cy="180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0" name="Google Shape;50;p5"/>
          <p:cNvSpPr txBox="1"/>
          <p:nvPr>
            <p:ph idx="4" type="subTitle"/>
          </p:nvPr>
        </p:nvSpPr>
        <p:spPr>
          <a:xfrm>
            <a:off x="4945650" y="2192675"/>
            <a:ext cx="2907600" cy="180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 name="Google Shape;5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 name="Google Shape;52;p5"/>
          <p:cNvSpPr/>
          <p:nvPr/>
        </p:nvSpPr>
        <p:spPr>
          <a:xfrm>
            <a:off x="7996013" y="-362525"/>
            <a:ext cx="34863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696825" y="15346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1696837" y="4608500"/>
            <a:ext cx="34863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7379500" y="42720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7091925" y="489162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225350" y="28899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2469675" y="4910825"/>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5387900" y="46815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8508525" y="2345200"/>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680475" y="16722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 name="Google Shape;64;p6"/>
          <p:cNvSpPr/>
          <p:nvPr/>
        </p:nvSpPr>
        <p:spPr>
          <a:xfrm flipH="1">
            <a:off x="7777238" y="-362525"/>
            <a:ext cx="34863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flipH="1">
            <a:off x="-2176687" y="4608500"/>
            <a:ext cx="34863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6732150" y="488707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1598525" y="2486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224725" y="3061825"/>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6889175" y="24860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8698925" y="33391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8735525" y="1338775"/>
            <a:ext cx="107400" cy="10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 name="Shape 72"/>
        <p:cNvGrpSpPr/>
        <p:nvPr/>
      </p:nvGrpSpPr>
      <p:grpSpPr>
        <a:xfrm>
          <a:off x="0" y="0"/>
          <a:ext cx="0" cy="0"/>
          <a:chOff x="0" y="0"/>
          <a:chExt cx="0" cy="0"/>
        </a:xfrm>
      </p:grpSpPr>
      <p:sp>
        <p:nvSpPr>
          <p:cNvPr id="73" name="Google Shape;73;p7"/>
          <p:cNvSpPr/>
          <p:nvPr/>
        </p:nvSpPr>
        <p:spPr>
          <a:xfrm flipH="1">
            <a:off x="6754813" y="-362525"/>
            <a:ext cx="34863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flipH="1">
            <a:off x="-820525" y="477250"/>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flipH="1">
            <a:off x="-928600" y="8519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flipH="1">
            <a:off x="8888250" y="15346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flipH="1">
            <a:off x="-589262" y="4608500"/>
            <a:ext cx="34863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flipH="1">
            <a:off x="7669875" y="42720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flipH="1">
            <a:off x="6497050" y="4891625"/>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flipH="1">
            <a:off x="8888250" y="3116463"/>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flipH="1">
            <a:off x="4544425" y="1350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txBox="1"/>
          <p:nvPr>
            <p:ph type="title"/>
          </p:nvPr>
        </p:nvSpPr>
        <p:spPr>
          <a:xfrm>
            <a:off x="3930100" y="820325"/>
            <a:ext cx="4498800" cy="10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sz="2900"/>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83" name="Google Shape;83;p7"/>
          <p:cNvSpPr txBox="1"/>
          <p:nvPr>
            <p:ph idx="1" type="body"/>
          </p:nvPr>
        </p:nvSpPr>
        <p:spPr>
          <a:xfrm>
            <a:off x="3930100" y="1922875"/>
            <a:ext cx="4498800" cy="2400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Nunito Light"/>
              <a:buChar char="●"/>
              <a:defRPr/>
            </a:lvl1pPr>
            <a:lvl2pPr indent="-304800" lvl="1" marL="914400" rtl="0">
              <a:lnSpc>
                <a:spcPct val="100000"/>
              </a:lnSpc>
              <a:spcBef>
                <a:spcPts val="0"/>
              </a:spcBef>
              <a:spcAft>
                <a:spcPts val="0"/>
              </a:spcAft>
              <a:buClr>
                <a:srgbClr val="E76A28"/>
              </a:buClr>
              <a:buSzPts val="1200"/>
              <a:buFont typeface="Nunito Light"/>
              <a:buChar char="○"/>
              <a:defRPr/>
            </a:lvl2pPr>
            <a:lvl3pPr indent="-304800" lvl="2" marL="1371600" rtl="0">
              <a:lnSpc>
                <a:spcPct val="100000"/>
              </a:lnSpc>
              <a:spcBef>
                <a:spcPts val="0"/>
              </a:spcBef>
              <a:spcAft>
                <a:spcPts val="0"/>
              </a:spcAft>
              <a:buClr>
                <a:srgbClr val="E76A28"/>
              </a:buClr>
              <a:buSzPts val="1200"/>
              <a:buFont typeface="Nunito Light"/>
              <a:buChar char="■"/>
              <a:defRPr/>
            </a:lvl3pPr>
            <a:lvl4pPr indent="-304800" lvl="3" marL="1828800" rtl="0">
              <a:lnSpc>
                <a:spcPct val="100000"/>
              </a:lnSpc>
              <a:spcBef>
                <a:spcPts val="0"/>
              </a:spcBef>
              <a:spcAft>
                <a:spcPts val="0"/>
              </a:spcAft>
              <a:buClr>
                <a:srgbClr val="E76A28"/>
              </a:buClr>
              <a:buSzPts val="1200"/>
              <a:buFont typeface="Nunito Light"/>
              <a:buChar char="●"/>
              <a:defRPr/>
            </a:lvl4pPr>
            <a:lvl5pPr indent="-304800" lvl="4" marL="2286000" rtl="0">
              <a:lnSpc>
                <a:spcPct val="100000"/>
              </a:lnSpc>
              <a:spcBef>
                <a:spcPts val="0"/>
              </a:spcBef>
              <a:spcAft>
                <a:spcPts val="0"/>
              </a:spcAft>
              <a:buClr>
                <a:srgbClr val="E76A28"/>
              </a:buClr>
              <a:buSzPts val="1200"/>
              <a:buFont typeface="Nunito Light"/>
              <a:buChar char="○"/>
              <a:defRPr/>
            </a:lvl5pPr>
            <a:lvl6pPr indent="-304800" lvl="5" marL="2743200" rtl="0">
              <a:lnSpc>
                <a:spcPct val="100000"/>
              </a:lnSpc>
              <a:spcBef>
                <a:spcPts val="0"/>
              </a:spcBef>
              <a:spcAft>
                <a:spcPts val="0"/>
              </a:spcAft>
              <a:buClr>
                <a:srgbClr val="999999"/>
              </a:buClr>
              <a:buSzPts val="1200"/>
              <a:buFont typeface="Nunito Light"/>
              <a:buChar char="■"/>
              <a:defRPr/>
            </a:lvl6pPr>
            <a:lvl7pPr indent="-304800" lvl="6" marL="3200400" rtl="0">
              <a:lnSpc>
                <a:spcPct val="100000"/>
              </a:lnSpc>
              <a:spcBef>
                <a:spcPts val="0"/>
              </a:spcBef>
              <a:spcAft>
                <a:spcPts val="0"/>
              </a:spcAft>
              <a:buClr>
                <a:srgbClr val="999999"/>
              </a:buClr>
              <a:buSzPts val="1200"/>
              <a:buFont typeface="Nunito Light"/>
              <a:buChar char="●"/>
              <a:defRPr/>
            </a:lvl7pPr>
            <a:lvl8pPr indent="-304800" lvl="7" marL="3657600" rtl="0">
              <a:lnSpc>
                <a:spcPct val="100000"/>
              </a:lnSpc>
              <a:spcBef>
                <a:spcPts val="0"/>
              </a:spcBef>
              <a:spcAft>
                <a:spcPts val="0"/>
              </a:spcAft>
              <a:buClr>
                <a:srgbClr val="999999"/>
              </a:buClr>
              <a:buSzPts val="1200"/>
              <a:buFont typeface="Nunito Light"/>
              <a:buChar char="○"/>
              <a:defRPr/>
            </a:lvl8pPr>
            <a:lvl9pPr indent="-304800" lvl="8" marL="4114800" rtl="0">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 name="Google Shape;88;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10"/>
          <p:cNvSpPr/>
          <p:nvPr>
            <p:ph idx="2" type="pic"/>
          </p:nvPr>
        </p:nvSpPr>
        <p:spPr>
          <a:xfrm>
            <a:off x="0" y="0"/>
            <a:ext cx="9144000" cy="5143500"/>
          </a:xfrm>
          <a:prstGeom prst="rect">
            <a:avLst/>
          </a:prstGeom>
          <a:noFill/>
          <a:ln>
            <a:noFill/>
          </a:ln>
        </p:spPr>
      </p:sp>
      <p:sp>
        <p:nvSpPr>
          <p:cNvPr id="91" name="Google Shape;91;p10"/>
          <p:cNvSpPr txBox="1"/>
          <p:nvPr>
            <p:ph type="title"/>
          </p:nvPr>
        </p:nvSpPr>
        <p:spPr>
          <a:xfrm>
            <a:off x="720000" y="3862550"/>
            <a:ext cx="7704000" cy="468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2" name="Google Shape;92;p10"/>
          <p:cNvSpPr/>
          <p:nvPr/>
        </p:nvSpPr>
        <p:spPr>
          <a:xfrm flipH="1">
            <a:off x="5623273" y="-362525"/>
            <a:ext cx="3905400" cy="888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flipH="1">
            <a:off x="-1952050" y="477250"/>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p:nvPr/>
        </p:nvSpPr>
        <p:spPr>
          <a:xfrm flipH="1">
            <a:off x="7251525" y="11124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
          <p:cNvSpPr/>
          <p:nvPr/>
        </p:nvSpPr>
        <p:spPr>
          <a:xfrm flipH="1">
            <a:off x="-1720787" y="4608500"/>
            <a:ext cx="3486300" cy="888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flipH="1">
            <a:off x="2385450" y="5037425"/>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flipH="1">
            <a:off x="5623275" y="4874225"/>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flipH="1">
            <a:off x="3412900" y="1350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flipH="1">
            <a:off x="-67950" y="3025950"/>
            <a:ext cx="180600" cy="180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a:off x="8230725" y="2619313"/>
            <a:ext cx="3486300" cy="145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flipH="1">
            <a:off x="-1720800" y="1950600"/>
            <a:ext cx="2025900" cy="409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indent="-304800" lvl="1" marL="9144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indent="-304800" lvl="2" marL="13716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indent="-304800" lvl="3" marL="1828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indent="-304800" lvl="4" marL="22860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indent="-304800" lvl="5" marL="27432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indent="-304800" lvl="6" marL="32004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indent="-304800" lvl="7" marL="36576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indent="-304800" lvl="8" marL="411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12.png"/></Relationships>
</file>

<file path=ppt/slides/_rels/slide11.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drive.google.com/file/d/1pmVItlkeg6JMmfP2Wy0x7VWMdyAWHmYB/view" TargetMode="External"/><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jp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5"/>
          <p:cNvSpPr/>
          <p:nvPr/>
        </p:nvSpPr>
        <p:spPr>
          <a:xfrm>
            <a:off x="5568150" y="3862525"/>
            <a:ext cx="3983100" cy="409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txBox="1"/>
          <p:nvPr>
            <p:ph type="ctrTitle"/>
          </p:nvPr>
        </p:nvSpPr>
        <p:spPr>
          <a:xfrm>
            <a:off x="636500" y="896600"/>
            <a:ext cx="5372100" cy="118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자율주행자동차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Machine Learning Project</a:t>
            </a:r>
            <a:endParaRPr sz="1800">
              <a:solidFill>
                <a:schemeClr val="lt2"/>
              </a:solidFill>
            </a:endParaRPr>
          </a:p>
        </p:txBody>
      </p:sp>
      <p:sp>
        <p:nvSpPr>
          <p:cNvPr id="310" name="Google Shape;310;p25"/>
          <p:cNvSpPr txBox="1"/>
          <p:nvPr>
            <p:ph idx="1" type="subTitle"/>
          </p:nvPr>
        </p:nvSpPr>
        <p:spPr>
          <a:xfrm>
            <a:off x="2681750" y="3018025"/>
            <a:ext cx="3000000" cy="12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04800" lvl="0" marL="457200" rtl="0" algn="r">
              <a:spcBef>
                <a:spcPts val="0"/>
              </a:spcBef>
              <a:spcAft>
                <a:spcPts val="0"/>
              </a:spcAft>
              <a:buSzPts val="1200"/>
              <a:buChar char="●"/>
            </a:pPr>
            <a:r>
              <a:rPr lang="en"/>
              <a:t>김 도 현</a:t>
            </a:r>
            <a:endParaRPr/>
          </a:p>
          <a:p>
            <a:pPr indent="-304800" lvl="0" marL="457200" rtl="0" algn="r">
              <a:spcBef>
                <a:spcPts val="0"/>
              </a:spcBef>
              <a:spcAft>
                <a:spcPts val="0"/>
              </a:spcAft>
              <a:buSzPts val="1200"/>
              <a:buChar char="●"/>
            </a:pPr>
            <a:r>
              <a:rPr lang="en"/>
              <a:t>김 지 환</a:t>
            </a:r>
            <a:endParaRPr/>
          </a:p>
          <a:p>
            <a:pPr indent="-304800" lvl="0" marL="457200" rtl="0" algn="r">
              <a:spcBef>
                <a:spcPts val="0"/>
              </a:spcBef>
              <a:spcAft>
                <a:spcPts val="0"/>
              </a:spcAft>
              <a:buSzPts val="1200"/>
              <a:buChar char="●"/>
            </a:pPr>
            <a:r>
              <a:rPr lang="en"/>
              <a:t>방 필 제</a:t>
            </a:r>
            <a:endParaRPr/>
          </a:p>
        </p:txBody>
      </p:sp>
      <p:grpSp>
        <p:nvGrpSpPr>
          <p:cNvPr id="311" name="Google Shape;311;p25"/>
          <p:cNvGrpSpPr/>
          <p:nvPr/>
        </p:nvGrpSpPr>
        <p:grpSpPr>
          <a:xfrm>
            <a:off x="5890250" y="2320275"/>
            <a:ext cx="3338899" cy="1802487"/>
            <a:chOff x="6536300" y="2320275"/>
            <a:chExt cx="3338899" cy="1802487"/>
          </a:xfrm>
        </p:grpSpPr>
        <p:sp>
          <p:nvSpPr>
            <p:cNvPr id="312" name="Google Shape;312;p25"/>
            <p:cNvSpPr/>
            <p:nvPr/>
          </p:nvSpPr>
          <p:spPr>
            <a:xfrm>
              <a:off x="7749833" y="2320275"/>
              <a:ext cx="291721" cy="118078"/>
            </a:xfrm>
            <a:custGeom>
              <a:rect b="b" l="l" r="r" t="t"/>
              <a:pathLst>
                <a:path extrusionOk="0" h="2295" w="5670">
                  <a:moveTo>
                    <a:pt x="1342" y="1"/>
                  </a:moveTo>
                  <a:lnTo>
                    <a:pt x="0" y="2294"/>
                  </a:lnTo>
                  <a:lnTo>
                    <a:pt x="5669" y="2294"/>
                  </a:lnTo>
                  <a:lnTo>
                    <a:pt x="56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6536300" y="2374811"/>
              <a:ext cx="3338899" cy="1428458"/>
            </a:xfrm>
            <a:custGeom>
              <a:rect b="b" l="l" r="r" t="t"/>
              <a:pathLst>
                <a:path extrusionOk="0" h="27764" w="64896">
                  <a:moveTo>
                    <a:pt x="22808" y="1"/>
                  </a:moveTo>
                  <a:lnTo>
                    <a:pt x="12746" y="12898"/>
                  </a:lnTo>
                  <a:cubicBezTo>
                    <a:pt x="10323" y="13071"/>
                    <a:pt x="7834" y="13266"/>
                    <a:pt x="5281" y="13482"/>
                  </a:cubicBezTo>
                  <a:cubicBezTo>
                    <a:pt x="2425" y="13720"/>
                    <a:pt x="1343" y="14650"/>
                    <a:pt x="1061" y="14932"/>
                  </a:cubicBezTo>
                  <a:cubicBezTo>
                    <a:pt x="477" y="15603"/>
                    <a:pt x="1" y="16641"/>
                    <a:pt x="1" y="18199"/>
                  </a:cubicBezTo>
                  <a:cubicBezTo>
                    <a:pt x="1" y="21467"/>
                    <a:pt x="347" y="24258"/>
                    <a:pt x="455" y="25015"/>
                  </a:cubicBezTo>
                  <a:cubicBezTo>
                    <a:pt x="542" y="25318"/>
                    <a:pt x="629" y="25578"/>
                    <a:pt x="780" y="25751"/>
                  </a:cubicBezTo>
                  <a:cubicBezTo>
                    <a:pt x="1299" y="26573"/>
                    <a:pt x="2338" y="27569"/>
                    <a:pt x="4199" y="27764"/>
                  </a:cubicBezTo>
                  <a:lnTo>
                    <a:pt x="54768" y="27764"/>
                  </a:lnTo>
                  <a:cubicBezTo>
                    <a:pt x="54768" y="27764"/>
                    <a:pt x="59529" y="27374"/>
                    <a:pt x="62212" y="24323"/>
                  </a:cubicBezTo>
                  <a:cubicBezTo>
                    <a:pt x="62212" y="24323"/>
                    <a:pt x="64895" y="1"/>
                    <a:pt x="228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6540776" y="3086252"/>
              <a:ext cx="230496" cy="169270"/>
            </a:xfrm>
            <a:custGeom>
              <a:rect b="b" l="l" r="r" t="t"/>
              <a:pathLst>
                <a:path extrusionOk="0" h="3290" w="4480">
                  <a:moveTo>
                    <a:pt x="3117" y="0"/>
                  </a:moveTo>
                  <a:cubicBezTo>
                    <a:pt x="1775" y="390"/>
                    <a:pt x="1169" y="887"/>
                    <a:pt x="974" y="1104"/>
                  </a:cubicBezTo>
                  <a:cubicBezTo>
                    <a:pt x="542" y="1601"/>
                    <a:pt x="174" y="2294"/>
                    <a:pt x="1" y="3268"/>
                  </a:cubicBezTo>
                  <a:cubicBezTo>
                    <a:pt x="239" y="3289"/>
                    <a:pt x="477" y="3289"/>
                    <a:pt x="715" y="3289"/>
                  </a:cubicBezTo>
                  <a:cubicBezTo>
                    <a:pt x="2792" y="3289"/>
                    <a:pt x="4480" y="2467"/>
                    <a:pt x="4480" y="1428"/>
                  </a:cubicBezTo>
                  <a:cubicBezTo>
                    <a:pt x="4480" y="866"/>
                    <a:pt x="3960" y="346"/>
                    <a:pt x="3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6538564" y="3411309"/>
              <a:ext cx="3207496" cy="391946"/>
            </a:xfrm>
            <a:custGeom>
              <a:rect b="b" l="l" r="r" t="t"/>
              <a:pathLst>
                <a:path extrusionOk="0" h="7618" w="62342">
                  <a:moveTo>
                    <a:pt x="0" y="1"/>
                  </a:moveTo>
                  <a:cubicBezTo>
                    <a:pt x="87" y="2381"/>
                    <a:pt x="325" y="4264"/>
                    <a:pt x="411" y="4869"/>
                  </a:cubicBezTo>
                  <a:cubicBezTo>
                    <a:pt x="498" y="5172"/>
                    <a:pt x="585" y="5432"/>
                    <a:pt x="736" y="5605"/>
                  </a:cubicBezTo>
                  <a:cubicBezTo>
                    <a:pt x="1255" y="6427"/>
                    <a:pt x="2294" y="7423"/>
                    <a:pt x="4155" y="7618"/>
                  </a:cubicBezTo>
                  <a:lnTo>
                    <a:pt x="54724" y="7618"/>
                  </a:lnTo>
                  <a:cubicBezTo>
                    <a:pt x="54724" y="7618"/>
                    <a:pt x="59485" y="7228"/>
                    <a:pt x="62168" y="4177"/>
                  </a:cubicBezTo>
                  <a:cubicBezTo>
                    <a:pt x="62168" y="4177"/>
                    <a:pt x="62341" y="2489"/>
                    <a:pt x="61844" y="1"/>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9416429" y="2994930"/>
              <a:ext cx="355159" cy="631291"/>
            </a:xfrm>
            <a:custGeom>
              <a:rect b="b" l="l" r="r" t="t"/>
              <a:pathLst>
                <a:path extrusionOk="0" h="12270" w="6903">
                  <a:moveTo>
                    <a:pt x="2229" y="1"/>
                  </a:moveTo>
                  <a:cubicBezTo>
                    <a:pt x="2207" y="44"/>
                    <a:pt x="0" y="6860"/>
                    <a:pt x="6232" y="12270"/>
                  </a:cubicBezTo>
                  <a:cubicBezTo>
                    <a:pt x="6232" y="12270"/>
                    <a:pt x="6903" y="6125"/>
                    <a:pt x="2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7192072" y="2462790"/>
              <a:ext cx="2177673" cy="575623"/>
            </a:xfrm>
            <a:custGeom>
              <a:rect b="b" l="l" r="r" t="t"/>
              <a:pathLst>
                <a:path extrusionOk="0" h="11188" w="42326">
                  <a:moveTo>
                    <a:pt x="30641" y="3830"/>
                  </a:moveTo>
                  <a:lnTo>
                    <a:pt x="30641" y="10777"/>
                  </a:lnTo>
                  <a:lnTo>
                    <a:pt x="42325" y="10603"/>
                  </a:lnTo>
                  <a:cubicBezTo>
                    <a:pt x="42325" y="10603"/>
                    <a:pt x="38733" y="6882"/>
                    <a:pt x="30641" y="3830"/>
                  </a:cubicBezTo>
                  <a:close/>
                  <a:moveTo>
                    <a:pt x="8721" y="0"/>
                  </a:moveTo>
                  <a:lnTo>
                    <a:pt x="0" y="11188"/>
                  </a:lnTo>
                  <a:lnTo>
                    <a:pt x="28888" y="10798"/>
                  </a:lnTo>
                  <a:lnTo>
                    <a:pt x="28888" y="3203"/>
                  </a:lnTo>
                  <a:cubicBezTo>
                    <a:pt x="23781" y="1493"/>
                    <a:pt x="17138" y="130"/>
                    <a:pt x="87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7472625" y="2462790"/>
              <a:ext cx="1205731" cy="371881"/>
            </a:xfrm>
            <a:custGeom>
              <a:rect b="b" l="l" r="r" t="t"/>
              <a:pathLst>
                <a:path extrusionOk="0" h="7228" w="23435">
                  <a:moveTo>
                    <a:pt x="3268" y="0"/>
                  </a:moveTo>
                  <a:lnTo>
                    <a:pt x="0" y="4177"/>
                  </a:lnTo>
                  <a:cubicBezTo>
                    <a:pt x="5778" y="4242"/>
                    <a:pt x="14671" y="4804"/>
                    <a:pt x="23435" y="7228"/>
                  </a:cubicBezTo>
                  <a:lnTo>
                    <a:pt x="23435" y="3203"/>
                  </a:lnTo>
                  <a:cubicBezTo>
                    <a:pt x="18328" y="1493"/>
                    <a:pt x="11685" y="130"/>
                    <a:pt x="3268"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8768477" y="2659840"/>
              <a:ext cx="601245" cy="351867"/>
            </a:xfrm>
            <a:custGeom>
              <a:rect b="b" l="l" r="r" t="t"/>
              <a:pathLst>
                <a:path extrusionOk="0" h="6839" w="11686">
                  <a:moveTo>
                    <a:pt x="1" y="0"/>
                  </a:moveTo>
                  <a:lnTo>
                    <a:pt x="1" y="3895"/>
                  </a:lnTo>
                  <a:cubicBezTo>
                    <a:pt x="2597" y="4696"/>
                    <a:pt x="5151" y="5670"/>
                    <a:pt x="7574" y="6838"/>
                  </a:cubicBezTo>
                  <a:lnTo>
                    <a:pt x="11685" y="6773"/>
                  </a:lnTo>
                  <a:cubicBezTo>
                    <a:pt x="11685" y="6773"/>
                    <a:pt x="8093" y="3052"/>
                    <a:pt x="1"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6786806" y="3233191"/>
              <a:ext cx="890702" cy="889570"/>
            </a:xfrm>
            <a:custGeom>
              <a:rect b="b" l="l" r="r" t="t"/>
              <a:pathLst>
                <a:path extrusionOk="0" h="17290" w="17312">
                  <a:moveTo>
                    <a:pt x="8656" y="0"/>
                  </a:moveTo>
                  <a:cubicBezTo>
                    <a:pt x="3874" y="0"/>
                    <a:pt x="1" y="3874"/>
                    <a:pt x="1" y="8656"/>
                  </a:cubicBezTo>
                  <a:cubicBezTo>
                    <a:pt x="1" y="13417"/>
                    <a:pt x="3874" y="17290"/>
                    <a:pt x="8656" y="17290"/>
                  </a:cubicBezTo>
                  <a:cubicBezTo>
                    <a:pt x="13438" y="17290"/>
                    <a:pt x="17312" y="13417"/>
                    <a:pt x="17312" y="8656"/>
                  </a:cubicBezTo>
                  <a:cubicBezTo>
                    <a:pt x="17312" y="3874"/>
                    <a:pt x="13438" y="0"/>
                    <a:pt x="86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6846951" y="3293284"/>
              <a:ext cx="769332" cy="769383"/>
            </a:xfrm>
            <a:custGeom>
              <a:rect b="b" l="l" r="r" t="t"/>
              <a:pathLst>
                <a:path extrusionOk="0" h="14954" w="14953">
                  <a:moveTo>
                    <a:pt x="7487" y="1"/>
                  </a:moveTo>
                  <a:cubicBezTo>
                    <a:pt x="3354" y="1"/>
                    <a:pt x="0" y="3355"/>
                    <a:pt x="0" y="7488"/>
                  </a:cubicBezTo>
                  <a:cubicBezTo>
                    <a:pt x="0" y="11621"/>
                    <a:pt x="3354" y="14953"/>
                    <a:pt x="7487" y="14953"/>
                  </a:cubicBezTo>
                  <a:cubicBezTo>
                    <a:pt x="11620" y="14953"/>
                    <a:pt x="14953" y="11621"/>
                    <a:pt x="14953" y="7488"/>
                  </a:cubicBezTo>
                  <a:cubicBezTo>
                    <a:pt x="14953" y="3355"/>
                    <a:pt x="11620" y="1"/>
                    <a:pt x="7487"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6918208" y="3363461"/>
              <a:ext cx="627947" cy="629079"/>
            </a:xfrm>
            <a:custGeom>
              <a:rect b="b" l="l" r="r" t="t"/>
              <a:pathLst>
                <a:path extrusionOk="0" h="12227" w="12205">
                  <a:moveTo>
                    <a:pt x="6102" y="0"/>
                  </a:moveTo>
                  <a:cubicBezTo>
                    <a:pt x="2727" y="0"/>
                    <a:pt x="0" y="2748"/>
                    <a:pt x="0" y="6124"/>
                  </a:cubicBezTo>
                  <a:cubicBezTo>
                    <a:pt x="0" y="9500"/>
                    <a:pt x="2727" y="12226"/>
                    <a:pt x="6102" y="12226"/>
                  </a:cubicBezTo>
                  <a:cubicBezTo>
                    <a:pt x="9478" y="12226"/>
                    <a:pt x="12204" y="9500"/>
                    <a:pt x="12204" y="6124"/>
                  </a:cubicBezTo>
                  <a:cubicBezTo>
                    <a:pt x="12204" y="2748"/>
                    <a:pt x="9478" y="0"/>
                    <a:pt x="6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6991677" y="3438011"/>
              <a:ext cx="479874" cy="479926"/>
            </a:xfrm>
            <a:custGeom>
              <a:rect b="b" l="l" r="r" t="t"/>
              <a:pathLst>
                <a:path extrusionOk="0" h="9328" w="9327">
                  <a:moveTo>
                    <a:pt x="4674" y="1"/>
                  </a:moveTo>
                  <a:cubicBezTo>
                    <a:pt x="2099" y="1"/>
                    <a:pt x="0" y="2100"/>
                    <a:pt x="0" y="4675"/>
                  </a:cubicBezTo>
                  <a:cubicBezTo>
                    <a:pt x="0" y="7250"/>
                    <a:pt x="2099" y="9327"/>
                    <a:pt x="4674" y="9327"/>
                  </a:cubicBezTo>
                  <a:cubicBezTo>
                    <a:pt x="7249" y="9327"/>
                    <a:pt x="9326" y="7250"/>
                    <a:pt x="9326" y="4675"/>
                  </a:cubicBezTo>
                  <a:cubicBezTo>
                    <a:pt x="9326" y="2100"/>
                    <a:pt x="7249" y="1"/>
                    <a:pt x="4674" y="1"/>
                  </a:cubicBezTo>
                  <a:close/>
                </a:path>
              </a:pathLst>
            </a:custGeom>
            <a:solidFill>
              <a:srgbClr val="F46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7076260" y="3522645"/>
              <a:ext cx="310655" cy="310655"/>
            </a:xfrm>
            <a:custGeom>
              <a:rect b="b" l="l" r="r" t="t"/>
              <a:pathLst>
                <a:path extrusionOk="0" h="6038" w="6038">
                  <a:moveTo>
                    <a:pt x="3030" y="1"/>
                  </a:moveTo>
                  <a:cubicBezTo>
                    <a:pt x="1364" y="1"/>
                    <a:pt x="1" y="1364"/>
                    <a:pt x="1" y="3030"/>
                  </a:cubicBezTo>
                  <a:cubicBezTo>
                    <a:pt x="1" y="4696"/>
                    <a:pt x="1364" y="6038"/>
                    <a:pt x="3030" y="6038"/>
                  </a:cubicBezTo>
                  <a:cubicBezTo>
                    <a:pt x="4696" y="6038"/>
                    <a:pt x="6038" y="4696"/>
                    <a:pt x="6038" y="3030"/>
                  </a:cubicBezTo>
                  <a:cubicBezTo>
                    <a:pt x="6038" y="1364"/>
                    <a:pt x="4696" y="1"/>
                    <a:pt x="30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8539116" y="3233191"/>
              <a:ext cx="890702" cy="889570"/>
            </a:xfrm>
            <a:custGeom>
              <a:rect b="b" l="l" r="r" t="t"/>
              <a:pathLst>
                <a:path extrusionOk="0" h="17290" w="17312">
                  <a:moveTo>
                    <a:pt x="8656" y="0"/>
                  </a:moveTo>
                  <a:cubicBezTo>
                    <a:pt x="3874" y="0"/>
                    <a:pt x="1" y="3874"/>
                    <a:pt x="1" y="8656"/>
                  </a:cubicBezTo>
                  <a:cubicBezTo>
                    <a:pt x="1" y="13417"/>
                    <a:pt x="3874" y="17290"/>
                    <a:pt x="8656" y="17290"/>
                  </a:cubicBezTo>
                  <a:cubicBezTo>
                    <a:pt x="13439" y="17290"/>
                    <a:pt x="17312" y="13417"/>
                    <a:pt x="17312" y="8656"/>
                  </a:cubicBezTo>
                  <a:cubicBezTo>
                    <a:pt x="17312" y="3874"/>
                    <a:pt x="13439" y="0"/>
                    <a:pt x="86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a:off x="8600392" y="3293284"/>
              <a:ext cx="769332" cy="769383"/>
            </a:xfrm>
            <a:custGeom>
              <a:rect b="b" l="l" r="r" t="t"/>
              <a:pathLst>
                <a:path extrusionOk="0" h="14954" w="14953">
                  <a:moveTo>
                    <a:pt x="7465" y="1"/>
                  </a:moveTo>
                  <a:cubicBezTo>
                    <a:pt x="3332" y="1"/>
                    <a:pt x="0" y="3355"/>
                    <a:pt x="0" y="7488"/>
                  </a:cubicBezTo>
                  <a:cubicBezTo>
                    <a:pt x="0" y="11621"/>
                    <a:pt x="3332" y="14953"/>
                    <a:pt x="7465" y="14953"/>
                  </a:cubicBezTo>
                  <a:cubicBezTo>
                    <a:pt x="11598" y="14953"/>
                    <a:pt x="14952" y="11621"/>
                    <a:pt x="14952" y="7488"/>
                  </a:cubicBezTo>
                  <a:cubicBezTo>
                    <a:pt x="14952" y="3355"/>
                    <a:pt x="11598" y="1"/>
                    <a:pt x="7465"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8670517" y="3363461"/>
              <a:ext cx="627947" cy="629079"/>
            </a:xfrm>
            <a:custGeom>
              <a:rect b="b" l="l" r="r" t="t"/>
              <a:pathLst>
                <a:path extrusionOk="0" h="12227" w="12205">
                  <a:moveTo>
                    <a:pt x="6102" y="0"/>
                  </a:moveTo>
                  <a:cubicBezTo>
                    <a:pt x="2727" y="0"/>
                    <a:pt x="0" y="2748"/>
                    <a:pt x="0" y="6124"/>
                  </a:cubicBezTo>
                  <a:cubicBezTo>
                    <a:pt x="0" y="9500"/>
                    <a:pt x="2727" y="12226"/>
                    <a:pt x="6102" y="12226"/>
                  </a:cubicBezTo>
                  <a:cubicBezTo>
                    <a:pt x="9478" y="12226"/>
                    <a:pt x="12205" y="9500"/>
                    <a:pt x="12205" y="6124"/>
                  </a:cubicBezTo>
                  <a:cubicBezTo>
                    <a:pt x="12205" y="2748"/>
                    <a:pt x="9478" y="0"/>
                    <a:pt x="6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8745119" y="3438011"/>
              <a:ext cx="479874" cy="479926"/>
            </a:xfrm>
            <a:custGeom>
              <a:rect b="b" l="l" r="r" t="t"/>
              <a:pathLst>
                <a:path extrusionOk="0" h="9328" w="9327">
                  <a:moveTo>
                    <a:pt x="4652" y="1"/>
                  </a:moveTo>
                  <a:cubicBezTo>
                    <a:pt x="2077" y="1"/>
                    <a:pt x="0" y="2100"/>
                    <a:pt x="0" y="4675"/>
                  </a:cubicBezTo>
                  <a:cubicBezTo>
                    <a:pt x="0" y="7250"/>
                    <a:pt x="2077" y="9327"/>
                    <a:pt x="4652" y="9327"/>
                  </a:cubicBezTo>
                  <a:cubicBezTo>
                    <a:pt x="7227" y="9327"/>
                    <a:pt x="9326" y="7250"/>
                    <a:pt x="9326" y="4675"/>
                  </a:cubicBezTo>
                  <a:cubicBezTo>
                    <a:pt x="9326" y="2100"/>
                    <a:pt x="7227" y="1"/>
                    <a:pt x="4652" y="1"/>
                  </a:cubicBezTo>
                  <a:close/>
                </a:path>
              </a:pathLst>
            </a:custGeom>
            <a:solidFill>
              <a:srgbClr val="F46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a:off x="8829701" y="3522645"/>
              <a:ext cx="310655" cy="310655"/>
            </a:xfrm>
            <a:custGeom>
              <a:rect b="b" l="l" r="r" t="t"/>
              <a:pathLst>
                <a:path extrusionOk="0" h="6038" w="6038">
                  <a:moveTo>
                    <a:pt x="3008" y="1"/>
                  </a:moveTo>
                  <a:cubicBezTo>
                    <a:pt x="1342" y="1"/>
                    <a:pt x="1" y="1364"/>
                    <a:pt x="1" y="3030"/>
                  </a:cubicBezTo>
                  <a:cubicBezTo>
                    <a:pt x="1" y="4696"/>
                    <a:pt x="1342" y="6038"/>
                    <a:pt x="3008" y="6038"/>
                  </a:cubicBezTo>
                  <a:cubicBezTo>
                    <a:pt x="4675" y="6038"/>
                    <a:pt x="6038" y="4696"/>
                    <a:pt x="6038" y="3030"/>
                  </a:cubicBezTo>
                  <a:cubicBezTo>
                    <a:pt x="6038" y="1364"/>
                    <a:pt x="4675" y="1"/>
                    <a:pt x="3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7420301" y="2994930"/>
              <a:ext cx="1092181" cy="692568"/>
            </a:xfrm>
            <a:custGeom>
              <a:rect b="b" l="l" r="r" t="t"/>
              <a:pathLst>
                <a:path extrusionOk="0" h="13461" w="21228">
                  <a:moveTo>
                    <a:pt x="0" y="1"/>
                  </a:moveTo>
                  <a:lnTo>
                    <a:pt x="43" y="4155"/>
                  </a:lnTo>
                  <a:lnTo>
                    <a:pt x="152" y="4199"/>
                  </a:lnTo>
                  <a:cubicBezTo>
                    <a:pt x="3852" y="5778"/>
                    <a:pt x="6232" y="9327"/>
                    <a:pt x="6232" y="13287"/>
                  </a:cubicBezTo>
                  <a:lnTo>
                    <a:pt x="6232" y="13460"/>
                  </a:lnTo>
                  <a:lnTo>
                    <a:pt x="21228" y="13460"/>
                  </a:lnTo>
                  <a:lnTo>
                    <a:pt x="21228" y="1"/>
                  </a:lnTo>
                  <a:lnTo>
                    <a:pt x="20860" y="1"/>
                  </a:lnTo>
                  <a:lnTo>
                    <a:pt x="20860" y="13092"/>
                  </a:lnTo>
                  <a:lnTo>
                    <a:pt x="6600" y="13092"/>
                  </a:lnTo>
                  <a:cubicBezTo>
                    <a:pt x="6535" y="9111"/>
                    <a:pt x="4111" y="5540"/>
                    <a:pt x="411" y="3917"/>
                  </a:cubicBezTo>
                  <a:lnTo>
                    <a:pt x="3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8274152" y="3086252"/>
              <a:ext cx="147044" cy="38999"/>
            </a:xfrm>
            <a:custGeom>
              <a:rect b="b" l="l" r="r" t="t"/>
              <a:pathLst>
                <a:path extrusionOk="0" h="758" w="2858">
                  <a:moveTo>
                    <a:pt x="1" y="0"/>
                  </a:moveTo>
                  <a:lnTo>
                    <a:pt x="1" y="757"/>
                  </a:lnTo>
                  <a:lnTo>
                    <a:pt x="2857" y="390"/>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5"/>
          <p:cNvSpPr txBox="1"/>
          <p:nvPr/>
        </p:nvSpPr>
        <p:spPr>
          <a:xfrm>
            <a:off x="-581650" y="-61275"/>
            <a:ext cx="30000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dk1"/>
                </a:solidFill>
                <a:latin typeface="Manrope"/>
                <a:ea typeface="Manrope"/>
                <a:cs typeface="Manrope"/>
                <a:sym typeface="Manrope"/>
              </a:rPr>
              <a:t>KDT 스마트팩토리 3기</a:t>
            </a:r>
            <a:endParaRPr/>
          </a:p>
        </p:txBody>
      </p:sp>
      <p:sp>
        <p:nvSpPr>
          <p:cNvPr id="333" name="Google Shape;333;p25"/>
          <p:cNvSpPr txBox="1"/>
          <p:nvPr>
            <p:ph idx="1" type="subTitle"/>
          </p:nvPr>
        </p:nvSpPr>
        <p:spPr>
          <a:xfrm>
            <a:off x="2819450" y="2571762"/>
            <a:ext cx="28623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r">
              <a:spcBef>
                <a:spcPts val="0"/>
              </a:spcBef>
              <a:spcAft>
                <a:spcPts val="0"/>
              </a:spcAft>
              <a:buNone/>
            </a:pPr>
            <a:r>
              <a:rPr b="1" lang="en"/>
              <a:t>KDT 스마트팩토리 3기</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데이터 수집</a:t>
            </a:r>
            <a:endParaRPr/>
          </a:p>
        </p:txBody>
      </p:sp>
      <p:pic>
        <p:nvPicPr>
          <p:cNvPr id="560" name="Google Shape;560;p34"/>
          <p:cNvPicPr preferRelativeResize="0"/>
          <p:nvPr/>
        </p:nvPicPr>
        <p:blipFill>
          <a:blip r:embed="rId3">
            <a:alphaModFix/>
          </a:blip>
          <a:stretch>
            <a:fillRect/>
          </a:stretch>
        </p:blipFill>
        <p:spPr>
          <a:xfrm>
            <a:off x="6375618" y="1054300"/>
            <a:ext cx="1982357" cy="1820024"/>
          </a:xfrm>
          <a:prstGeom prst="rect">
            <a:avLst/>
          </a:prstGeom>
          <a:noFill/>
          <a:ln>
            <a:noFill/>
          </a:ln>
        </p:spPr>
      </p:pic>
      <p:pic>
        <p:nvPicPr>
          <p:cNvPr id="561" name="Google Shape;561;p34"/>
          <p:cNvPicPr preferRelativeResize="0"/>
          <p:nvPr/>
        </p:nvPicPr>
        <p:blipFill>
          <a:blip r:embed="rId4">
            <a:alphaModFix/>
          </a:blip>
          <a:stretch>
            <a:fillRect/>
          </a:stretch>
        </p:blipFill>
        <p:spPr>
          <a:xfrm>
            <a:off x="2415132" y="1054300"/>
            <a:ext cx="1982357" cy="1820024"/>
          </a:xfrm>
          <a:prstGeom prst="rect">
            <a:avLst/>
          </a:prstGeom>
          <a:noFill/>
          <a:ln>
            <a:noFill/>
          </a:ln>
        </p:spPr>
      </p:pic>
      <p:pic>
        <p:nvPicPr>
          <p:cNvPr id="562" name="Google Shape;562;p34"/>
          <p:cNvPicPr preferRelativeResize="0"/>
          <p:nvPr/>
        </p:nvPicPr>
        <p:blipFill>
          <a:blip r:embed="rId5">
            <a:alphaModFix/>
          </a:blip>
          <a:stretch>
            <a:fillRect/>
          </a:stretch>
        </p:blipFill>
        <p:spPr>
          <a:xfrm>
            <a:off x="4397495" y="1054300"/>
            <a:ext cx="1982357" cy="1820024"/>
          </a:xfrm>
          <a:prstGeom prst="rect">
            <a:avLst/>
          </a:prstGeom>
          <a:noFill/>
          <a:ln>
            <a:noFill/>
          </a:ln>
        </p:spPr>
      </p:pic>
      <p:pic>
        <p:nvPicPr>
          <p:cNvPr id="563" name="Google Shape;563;p34"/>
          <p:cNvPicPr preferRelativeResize="0"/>
          <p:nvPr/>
        </p:nvPicPr>
        <p:blipFill>
          <a:blip r:embed="rId6">
            <a:alphaModFix/>
          </a:blip>
          <a:stretch>
            <a:fillRect/>
          </a:stretch>
        </p:blipFill>
        <p:spPr>
          <a:xfrm>
            <a:off x="432775" y="1054300"/>
            <a:ext cx="1982357" cy="1820024"/>
          </a:xfrm>
          <a:prstGeom prst="rect">
            <a:avLst/>
          </a:prstGeom>
          <a:noFill/>
          <a:ln>
            <a:noFill/>
          </a:ln>
        </p:spPr>
      </p:pic>
      <p:sp>
        <p:nvSpPr>
          <p:cNvPr id="564" name="Google Shape;564;p34"/>
          <p:cNvSpPr txBox="1"/>
          <p:nvPr/>
        </p:nvSpPr>
        <p:spPr>
          <a:xfrm>
            <a:off x="611325" y="2991025"/>
            <a:ext cx="14811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anrope"/>
              <a:ea typeface="Manrope"/>
              <a:cs typeface="Manrope"/>
              <a:sym typeface="Manrope"/>
            </a:endParaRPr>
          </a:p>
        </p:txBody>
      </p:sp>
      <p:pic>
        <p:nvPicPr>
          <p:cNvPr id="565" name="Google Shape;565;p34"/>
          <p:cNvPicPr preferRelativeResize="0"/>
          <p:nvPr/>
        </p:nvPicPr>
        <p:blipFill>
          <a:blip r:embed="rId4">
            <a:alphaModFix/>
          </a:blip>
          <a:stretch>
            <a:fillRect/>
          </a:stretch>
        </p:blipFill>
        <p:spPr>
          <a:xfrm>
            <a:off x="2443182" y="1054300"/>
            <a:ext cx="1982357" cy="1820024"/>
          </a:xfrm>
          <a:prstGeom prst="rect">
            <a:avLst/>
          </a:prstGeom>
          <a:noFill/>
          <a:ln>
            <a:noFill/>
          </a:ln>
        </p:spPr>
      </p:pic>
      <p:pic>
        <p:nvPicPr>
          <p:cNvPr id="566" name="Google Shape;566;p34"/>
          <p:cNvPicPr preferRelativeResize="0"/>
          <p:nvPr/>
        </p:nvPicPr>
        <p:blipFill>
          <a:blip r:embed="rId7">
            <a:alphaModFix/>
          </a:blip>
          <a:stretch>
            <a:fillRect/>
          </a:stretch>
        </p:blipFill>
        <p:spPr>
          <a:xfrm>
            <a:off x="4777387" y="3232419"/>
            <a:ext cx="1325881" cy="1325880"/>
          </a:xfrm>
          <a:prstGeom prst="rect">
            <a:avLst/>
          </a:prstGeom>
          <a:noFill/>
          <a:ln>
            <a:noFill/>
          </a:ln>
        </p:spPr>
      </p:pic>
      <p:pic>
        <p:nvPicPr>
          <p:cNvPr id="567" name="Google Shape;567;p34"/>
          <p:cNvPicPr preferRelativeResize="0"/>
          <p:nvPr/>
        </p:nvPicPr>
        <p:blipFill>
          <a:blip r:embed="rId8">
            <a:alphaModFix/>
          </a:blip>
          <a:stretch>
            <a:fillRect/>
          </a:stretch>
        </p:blipFill>
        <p:spPr>
          <a:xfrm>
            <a:off x="2766976" y="3232419"/>
            <a:ext cx="1325880" cy="1325880"/>
          </a:xfrm>
          <a:prstGeom prst="rect">
            <a:avLst/>
          </a:prstGeom>
          <a:noFill/>
          <a:ln>
            <a:noFill/>
          </a:ln>
        </p:spPr>
      </p:pic>
      <p:pic>
        <p:nvPicPr>
          <p:cNvPr id="568" name="Google Shape;568;p34"/>
          <p:cNvPicPr preferRelativeResize="0"/>
          <p:nvPr/>
        </p:nvPicPr>
        <p:blipFill>
          <a:blip r:embed="rId9">
            <a:alphaModFix/>
          </a:blip>
          <a:stretch>
            <a:fillRect/>
          </a:stretch>
        </p:blipFill>
        <p:spPr>
          <a:xfrm>
            <a:off x="6727461" y="3232419"/>
            <a:ext cx="1325881" cy="1325880"/>
          </a:xfrm>
          <a:prstGeom prst="rect">
            <a:avLst/>
          </a:prstGeom>
          <a:noFill/>
          <a:ln>
            <a:noFill/>
          </a:ln>
        </p:spPr>
      </p:pic>
      <p:pic>
        <p:nvPicPr>
          <p:cNvPr id="569" name="Google Shape;569;p34"/>
          <p:cNvPicPr preferRelativeResize="0"/>
          <p:nvPr/>
        </p:nvPicPr>
        <p:blipFill>
          <a:blip r:embed="rId10">
            <a:alphaModFix/>
          </a:blip>
          <a:stretch>
            <a:fillRect/>
          </a:stretch>
        </p:blipFill>
        <p:spPr>
          <a:xfrm>
            <a:off x="812663" y="3232419"/>
            <a:ext cx="1325881" cy="1325880"/>
          </a:xfrm>
          <a:prstGeom prst="rect">
            <a:avLst/>
          </a:prstGeom>
          <a:noFill/>
          <a:ln>
            <a:noFill/>
          </a:ln>
        </p:spPr>
      </p:pic>
      <p:pic>
        <p:nvPicPr>
          <p:cNvPr id="570" name="Google Shape;570;p34"/>
          <p:cNvPicPr preferRelativeResize="0"/>
          <p:nvPr/>
        </p:nvPicPr>
        <p:blipFill>
          <a:blip r:embed="rId5">
            <a:alphaModFix/>
          </a:blip>
          <a:stretch>
            <a:fillRect/>
          </a:stretch>
        </p:blipFill>
        <p:spPr>
          <a:xfrm>
            <a:off x="4425545" y="1054300"/>
            <a:ext cx="1982357" cy="1820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데이터 전처리</a:t>
            </a:r>
            <a:endParaRPr/>
          </a:p>
        </p:txBody>
      </p:sp>
      <p:pic>
        <p:nvPicPr>
          <p:cNvPr id="576" name="Google Shape;576;p35"/>
          <p:cNvPicPr preferRelativeResize="0"/>
          <p:nvPr/>
        </p:nvPicPr>
        <p:blipFill rotWithShape="1">
          <a:blip r:embed="rId3">
            <a:alphaModFix/>
          </a:blip>
          <a:srcRect b="7235" l="8667" r="0" t="0"/>
          <a:stretch/>
        </p:blipFill>
        <p:spPr>
          <a:xfrm>
            <a:off x="450125" y="1016600"/>
            <a:ext cx="2027561" cy="1819655"/>
          </a:xfrm>
          <a:prstGeom prst="rect">
            <a:avLst/>
          </a:prstGeom>
          <a:noFill/>
          <a:ln>
            <a:noFill/>
          </a:ln>
        </p:spPr>
      </p:pic>
      <p:pic>
        <p:nvPicPr>
          <p:cNvPr id="577" name="Google Shape;577;p35"/>
          <p:cNvPicPr preferRelativeResize="0"/>
          <p:nvPr/>
        </p:nvPicPr>
        <p:blipFill rotWithShape="1">
          <a:blip r:embed="rId4">
            <a:alphaModFix/>
          </a:blip>
          <a:srcRect b="7235" l="8667" r="0" t="0"/>
          <a:stretch/>
        </p:blipFill>
        <p:spPr>
          <a:xfrm>
            <a:off x="2425368" y="1016600"/>
            <a:ext cx="2027561" cy="1819655"/>
          </a:xfrm>
          <a:prstGeom prst="rect">
            <a:avLst/>
          </a:prstGeom>
          <a:noFill/>
          <a:ln>
            <a:noFill/>
          </a:ln>
        </p:spPr>
      </p:pic>
      <p:pic>
        <p:nvPicPr>
          <p:cNvPr id="578" name="Google Shape;578;p35"/>
          <p:cNvPicPr preferRelativeResize="0"/>
          <p:nvPr/>
        </p:nvPicPr>
        <p:blipFill rotWithShape="1">
          <a:blip r:embed="rId5">
            <a:alphaModFix/>
          </a:blip>
          <a:srcRect b="7235" l="8667" r="0" t="0"/>
          <a:stretch/>
        </p:blipFill>
        <p:spPr>
          <a:xfrm>
            <a:off x="4366453" y="1016600"/>
            <a:ext cx="2027561" cy="1819655"/>
          </a:xfrm>
          <a:prstGeom prst="rect">
            <a:avLst/>
          </a:prstGeom>
          <a:noFill/>
          <a:ln>
            <a:noFill/>
          </a:ln>
        </p:spPr>
      </p:pic>
      <p:pic>
        <p:nvPicPr>
          <p:cNvPr id="579" name="Google Shape;579;p35"/>
          <p:cNvPicPr preferRelativeResize="0"/>
          <p:nvPr/>
        </p:nvPicPr>
        <p:blipFill rotWithShape="1">
          <a:blip r:embed="rId6">
            <a:alphaModFix/>
          </a:blip>
          <a:srcRect b="7235" l="8667" r="0" t="0"/>
          <a:stretch/>
        </p:blipFill>
        <p:spPr>
          <a:xfrm>
            <a:off x="6350411" y="1016600"/>
            <a:ext cx="2027561" cy="1819655"/>
          </a:xfrm>
          <a:prstGeom prst="rect">
            <a:avLst/>
          </a:prstGeom>
          <a:noFill/>
          <a:ln>
            <a:noFill/>
          </a:ln>
        </p:spPr>
      </p:pic>
      <p:pic>
        <p:nvPicPr>
          <p:cNvPr id="580" name="Google Shape;580;p35"/>
          <p:cNvPicPr preferRelativeResize="0"/>
          <p:nvPr/>
        </p:nvPicPr>
        <p:blipFill>
          <a:blip r:embed="rId7">
            <a:alphaModFix/>
          </a:blip>
          <a:stretch>
            <a:fillRect/>
          </a:stretch>
        </p:blipFill>
        <p:spPr>
          <a:xfrm>
            <a:off x="812663" y="3232419"/>
            <a:ext cx="1325881" cy="1325880"/>
          </a:xfrm>
          <a:prstGeom prst="rect">
            <a:avLst/>
          </a:prstGeom>
          <a:noFill/>
          <a:ln>
            <a:noFill/>
          </a:ln>
        </p:spPr>
      </p:pic>
      <p:pic>
        <p:nvPicPr>
          <p:cNvPr id="581" name="Google Shape;581;p35"/>
          <p:cNvPicPr preferRelativeResize="0"/>
          <p:nvPr/>
        </p:nvPicPr>
        <p:blipFill>
          <a:blip r:embed="rId8">
            <a:alphaModFix/>
          </a:blip>
          <a:stretch>
            <a:fillRect/>
          </a:stretch>
        </p:blipFill>
        <p:spPr>
          <a:xfrm>
            <a:off x="4777387" y="3232419"/>
            <a:ext cx="1325881" cy="1325880"/>
          </a:xfrm>
          <a:prstGeom prst="rect">
            <a:avLst/>
          </a:prstGeom>
          <a:noFill/>
          <a:ln>
            <a:noFill/>
          </a:ln>
        </p:spPr>
      </p:pic>
      <p:pic>
        <p:nvPicPr>
          <p:cNvPr id="582" name="Google Shape;582;p35"/>
          <p:cNvPicPr preferRelativeResize="0"/>
          <p:nvPr/>
        </p:nvPicPr>
        <p:blipFill>
          <a:blip r:embed="rId9">
            <a:alphaModFix/>
          </a:blip>
          <a:stretch>
            <a:fillRect/>
          </a:stretch>
        </p:blipFill>
        <p:spPr>
          <a:xfrm>
            <a:off x="2766976" y="3232419"/>
            <a:ext cx="1325880" cy="1325880"/>
          </a:xfrm>
          <a:prstGeom prst="rect">
            <a:avLst/>
          </a:prstGeom>
          <a:noFill/>
          <a:ln>
            <a:noFill/>
          </a:ln>
        </p:spPr>
      </p:pic>
      <p:pic>
        <p:nvPicPr>
          <p:cNvPr id="583" name="Google Shape;583;p35"/>
          <p:cNvPicPr preferRelativeResize="0"/>
          <p:nvPr/>
        </p:nvPicPr>
        <p:blipFill>
          <a:blip r:embed="rId10">
            <a:alphaModFix/>
          </a:blip>
          <a:stretch>
            <a:fillRect/>
          </a:stretch>
        </p:blipFill>
        <p:spPr>
          <a:xfrm>
            <a:off x="6727461" y="3232419"/>
            <a:ext cx="1325881" cy="13258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6"/>
          <p:cNvSpPr txBox="1"/>
          <p:nvPr>
            <p:ph type="title"/>
          </p:nvPr>
        </p:nvSpPr>
        <p:spPr>
          <a:xfrm>
            <a:off x="724900" y="445025"/>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데이터 분할</a:t>
            </a:r>
            <a:endParaRPr/>
          </a:p>
        </p:txBody>
      </p:sp>
      <p:sp>
        <p:nvSpPr>
          <p:cNvPr id="589" name="Google Shape;589;p36"/>
          <p:cNvSpPr txBox="1"/>
          <p:nvPr/>
        </p:nvSpPr>
        <p:spPr>
          <a:xfrm>
            <a:off x="6100850" y="3004036"/>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검증 데이터</a:t>
            </a:r>
            <a:endParaRPr b="1" sz="1800">
              <a:solidFill>
                <a:schemeClr val="lt2"/>
              </a:solidFill>
              <a:latin typeface="Raleway"/>
              <a:ea typeface="Raleway"/>
              <a:cs typeface="Raleway"/>
              <a:sym typeface="Raleway"/>
            </a:endParaRPr>
          </a:p>
        </p:txBody>
      </p:sp>
      <p:sp>
        <p:nvSpPr>
          <p:cNvPr id="590" name="Google Shape;590;p36"/>
          <p:cNvSpPr txBox="1"/>
          <p:nvPr/>
        </p:nvSpPr>
        <p:spPr>
          <a:xfrm>
            <a:off x="6100850" y="2342204"/>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테스트 데이터</a:t>
            </a:r>
            <a:endParaRPr b="1" sz="1800">
              <a:solidFill>
                <a:schemeClr val="lt2"/>
              </a:solidFill>
              <a:latin typeface="Raleway"/>
              <a:ea typeface="Raleway"/>
              <a:cs typeface="Raleway"/>
              <a:sym typeface="Raleway"/>
            </a:endParaRPr>
          </a:p>
        </p:txBody>
      </p:sp>
      <p:sp>
        <p:nvSpPr>
          <p:cNvPr id="591" name="Google Shape;591;p36"/>
          <p:cNvSpPr txBox="1"/>
          <p:nvPr/>
        </p:nvSpPr>
        <p:spPr>
          <a:xfrm>
            <a:off x="6100850" y="1680375"/>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학습 데이터</a:t>
            </a:r>
            <a:endParaRPr b="1" sz="1800">
              <a:solidFill>
                <a:schemeClr val="lt2"/>
              </a:solidFill>
              <a:latin typeface="Raleway"/>
              <a:ea typeface="Raleway"/>
              <a:cs typeface="Raleway"/>
              <a:sym typeface="Raleway"/>
            </a:endParaRPr>
          </a:p>
        </p:txBody>
      </p:sp>
      <p:sp>
        <p:nvSpPr>
          <p:cNvPr id="592" name="Google Shape;592;p36"/>
          <p:cNvSpPr/>
          <p:nvPr/>
        </p:nvSpPr>
        <p:spPr>
          <a:xfrm>
            <a:off x="5876350" y="1721250"/>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6"/>
          <p:cNvSpPr/>
          <p:nvPr/>
        </p:nvSpPr>
        <p:spPr>
          <a:xfrm>
            <a:off x="5876350" y="2383675"/>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6"/>
          <p:cNvSpPr/>
          <p:nvPr/>
        </p:nvSpPr>
        <p:spPr>
          <a:xfrm>
            <a:off x="5876350" y="3046700"/>
            <a:ext cx="183300" cy="18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36" title="차트"/>
          <p:cNvPicPr preferRelativeResize="0"/>
          <p:nvPr/>
        </p:nvPicPr>
        <p:blipFill>
          <a:blip r:embed="rId3">
            <a:alphaModFix/>
          </a:blip>
          <a:stretch>
            <a:fillRect/>
          </a:stretch>
        </p:blipFill>
        <p:spPr>
          <a:xfrm>
            <a:off x="152400" y="1170125"/>
            <a:ext cx="5342949" cy="33037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7"/>
          <p:cNvSpPr txBox="1"/>
          <p:nvPr>
            <p:ph type="title"/>
          </p:nvPr>
        </p:nvSpPr>
        <p:spPr>
          <a:xfrm>
            <a:off x="724900" y="1017725"/>
            <a:ext cx="2411400" cy="61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Shuffle net v2</a:t>
            </a:r>
            <a:endParaRPr sz="2400"/>
          </a:p>
        </p:txBody>
      </p:sp>
      <p:pic>
        <p:nvPicPr>
          <p:cNvPr id="601" name="Google Shape;601;p37"/>
          <p:cNvPicPr preferRelativeResize="0"/>
          <p:nvPr/>
        </p:nvPicPr>
        <p:blipFill>
          <a:blip r:embed="rId3">
            <a:alphaModFix/>
          </a:blip>
          <a:stretch>
            <a:fillRect/>
          </a:stretch>
        </p:blipFill>
        <p:spPr>
          <a:xfrm>
            <a:off x="185609" y="1500572"/>
            <a:ext cx="3489990" cy="2721099"/>
          </a:xfrm>
          <a:prstGeom prst="rect">
            <a:avLst/>
          </a:prstGeom>
          <a:noFill/>
          <a:ln>
            <a:noFill/>
          </a:ln>
        </p:spPr>
      </p:pic>
      <p:sp>
        <p:nvSpPr>
          <p:cNvPr id="602" name="Google Shape;602;p37"/>
          <p:cNvSpPr txBox="1"/>
          <p:nvPr>
            <p:ph type="title"/>
          </p:nvPr>
        </p:nvSpPr>
        <p:spPr>
          <a:xfrm>
            <a:off x="724900" y="445025"/>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학습 알고리즘</a:t>
            </a:r>
            <a:endParaRPr/>
          </a:p>
        </p:txBody>
      </p:sp>
      <p:sp>
        <p:nvSpPr>
          <p:cNvPr id="603" name="Google Shape;603;p37"/>
          <p:cNvSpPr txBox="1"/>
          <p:nvPr>
            <p:ph idx="1" type="subTitle"/>
          </p:nvPr>
        </p:nvSpPr>
        <p:spPr>
          <a:xfrm>
            <a:off x="4572000" y="1368800"/>
            <a:ext cx="4189800" cy="2298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chemeClr val="lt2"/>
              </a:buClr>
              <a:buSzPts val="1200"/>
              <a:buFont typeface="Roboto"/>
              <a:buChar char="●"/>
            </a:pPr>
            <a:r>
              <a:rPr b="1" lang="en">
                <a:solidFill>
                  <a:schemeClr val="lt2"/>
                </a:solidFill>
                <a:latin typeface="Roboto"/>
                <a:ea typeface="Roboto"/>
                <a:cs typeface="Roboto"/>
                <a:sym typeface="Roboto"/>
              </a:rPr>
              <a:t>Channel Shuffle</a:t>
            </a:r>
            <a:endParaRPr b="1">
              <a:solidFill>
                <a:schemeClr val="lt2"/>
              </a:solidFill>
              <a:latin typeface="Roboto"/>
              <a:ea typeface="Roboto"/>
              <a:cs typeface="Roboto"/>
              <a:sym typeface="Roboto"/>
            </a:endParaRPr>
          </a:p>
          <a:p>
            <a:pPr indent="-304800" lvl="0" marL="457200" rtl="0" algn="l">
              <a:lnSpc>
                <a:spcPct val="115000"/>
              </a:lnSpc>
              <a:spcBef>
                <a:spcPts val="0"/>
              </a:spcBef>
              <a:spcAft>
                <a:spcPts val="0"/>
              </a:spcAft>
              <a:buClr>
                <a:schemeClr val="lt2"/>
              </a:buClr>
              <a:buSzPts val="1200"/>
              <a:buFont typeface="Roboto"/>
              <a:buChar char="●"/>
            </a:pPr>
            <a:r>
              <a:rPr b="1" lang="en">
                <a:solidFill>
                  <a:schemeClr val="lt2"/>
                </a:solidFill>
                <a:latin typeface="Roboto"/>
                <a:ea typeface="Roboto"/>
                <a:cs typeface="Roboto"/>
                <a:sym typeface="Roboto"/>
              </a:rPr>
              <a:t>Group Convolution</a:t>
            </a:r>
            <a:endParaRPr b="1">
              <a:solidFill>
                <a:schemeClr val="lt2"/>
              </a:solidFill>
              <a:latin typeface="Roboto"/>
              <a:ea typeface="Roboto"/>
              <a:cs typeface="Roboto"/>
              <a:sym typeface="Roboto"/>
            </a:endParaRPr>
          </a:p>
          <a:p>
            <a:pPr indent="-304800" lvl="0" marL="457200" rtl="0" algn="l">
              <a:lnSpc>
                <a:spcPct val="115000"/>
              </a:lnSpc>
              <a:spcBef>
                <a:spcPts val="0"/>
              </a:spcBef>
              <a:spcAft>
                <a:spcPts val="0"/>
              </a:spcAft>
              <a:buClr>
                <a:schemeClr val="lt2"/>
              </a:buClr>
              <a:buSzPts val="1200"/>
              <a:buFont typeface="Roboto"/>
              <a:buChar char="●"/>
            </a:pPr>
            <a:r>
              <a:rPr b="1" lang="en">
                <a:solidFill>
                  <a:schemeClr val="lt2"/>
                </a:solidFill>
                <a:latin typeface="Roboto"/>
                <a:ea typeface="Roboto"/>
                <a:cs typeface="Roboto"/>
                <a:sym typeface="Roboto"/>
              </a:rPr>
              <a:t>Bottleneck Architecture</a:t>
            </a:r>
            <a:endParaRPr b="1">
              <a:solidFill>
                <a:schemeClr val="lt2"/>
              </a:solidFill>
              <a:latin typeface="Roboto"/>
              <a:ea typeface="Roboto"/>
              <a:cs typeface="Roboto"/>
              <a:sym typeface="Roboto"/>
            </a:endParaRPr>
          </a:p>
          <a:p>
            <a:pPr indent="0" lvl="0" marL="0" rtl="0" algn="l">
              <a:spcBef>
                <a:spcPts val="1500"/>
              </a:spcBef>
              <a:spcAft>
                <a:spcPts val="0"/>
              </a:spcAft>
              <a:buNone/>
            </a:pPr>
            <a:r>
              <a:t/>
            </a:r>
            <a:endParaRPr>
              <a:solidFill>
                <a:srgbClr val="374151"/>
              </a:solidFill>
              <a:latin typeface="Roboto"/>
              <a:ea typeface="Roboto"/>
              <a:cs typeface="Roboto"/>
              <a:sym typeface="Roboto"/>
            </a:endParaRPr>
          </a:p>
          <a:p>
            <a:pPr indent="0" lvl="0" marL="0" rtl="0" algn="l">
              <a:spcBef>
                <a:spcPts val="0"/>
              </a:spcBef>
              <a:spcAft>
                <a:spcPts val="0"/>
              </a:spcAft>
              <a:buNone/>
            </a:pPr>
            <a:r>
              <a:rPr lang="en">
                <a:solidFill>
                  <a:srgbClr val="374151"/>
                </a:solidFill>
                <a:latin typeface="Roboto"/>
                <a:ea typeface="Roboto"/>
                <a:cs typeface="Roboto"/>
                <a:sym typeface="Roboto"/>
              </a:rPr>
              <a:t>낮은 연산 비용으로도 효율적인 모델을 제공</a:t>
            </a:r>
            <a:endParaRPr>
              <a:solidFill>
                <a:srgbClr val="374151"/>
              </a:solidFill>
              <a:latin typeface="Roboto"/>
              <a:ea typeface="Roboto"/>
              <a:cs typeface="Roboto"/>
              <a:sym typeface="Roboto"/>
            </a:endParaRPr>
          </a:p>
          <a:p>
            <a:pPr indent="0" lvl="0" marL="0" rtl="0" algn="l">
              <a:spcBef>
                <a:spcPts val="0"/>
              </a:spcBef>
              <a:spcAft>
                <a:spcPts val="0"/>
              </a:spcAft>
              <a:buNone/>
            </a:pPr>
            <a:r>
              <a:t/>
            </a:r>
            <a:endParaRPr>
              <a:solidFill>
                <a:srgbClr val="374151"/>
              </a:solidFill>
              <a:latin typeface="Roboto"/>
              <a:ea typeface="Roboto"/>
              <a:cs typeface="Roboto"/>
              <a:sym typeface="Roboto"/>
            </a:endParaRPr>
          </a:p>
          <a:p>
            <a:pPr indent="0" lvl="0" marL="0" rtl="0" algn="l">
              <a:spcBef>
                <a:spcPts val="0"/>
              </a:spcBef>
              <a:spcAft>
                <a:spcPts val="0"/>
              </a:spcAft>
              <a:buNone/>
            </a:pPr>
            <a:r>
              <a:rPr lang="en">
                <a:solidFill>
                  <a:srgbClr val="374151"/>
                </a:solidFill>
                <a:latin typeface="Roboto"/>
                <a:ea typeface="Roboto"/>
                <a:cs typeface="Roboto"/>
                <a:sym typeface="Roboto"/>
              </a:rPr>
              <a:t>이미지 분류 및 객체 감지 같은 컴퓨터 비전 작업에 사용</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8"/>
          <p:cNvSpPr txBox="1"/>
          <p:nvPr>
            <p:ph type="title"/>
          </p:nvPr>
        </p:nvSpPr>
        <p:spPr>
          <a:xfrm>
            <a:off x="724900" y="445025"/>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학습 결과</a:t>
            </a:r>
            <a:endParaRPr/>
          </a:p>
        </p:txBody>
      </p:sp>
      <p:pic>
        <p:nvPicPr>
          <p:cNvPr id="609" name="Google Shape;609;p38"/>
          <p:cNvPicPr preferRelativeResize="0"/>
          <p:nvPr/>
        </p:nvPicPr>
        <p:blipFill>
          <a:blip r:embed="rId3">
            <a:alphaModFix/>
          </a:blip>
          <a:stretch>
            <a:fillRect/>
          </a:stretch>
        </p:blipFill>
        <p:spPr>
          <a:xfrm>
            <a:off x="893076" y="1516404"/>
            <a:ext cx="3213974" cy="2338650"/>
          </a:xfrm>
          <a:prstGeom prst="rect">
            <a:avLst/>
          </a:prstGeom>
          <a:noFill/>
          <a:ln>
            <a:noFill/>
          </a:ln>
        </p:spPr>
      </p:pic>
      <p:pic>
        <p:nvPicPr>
          <p:cNvPr id="610" name="Google Shape;610;p38"/>
          <p:cNvPicPr preferRelativeResize="0"/>
          <p:nvPr/>
        </p:nvPicPr>
        <p:blipFill>
          <a:blip r:embed="rId4">
            <a:alphaModFix/>
          </a:blip>
          <a:stretch>
            <a:fillRect/>
          </a:stretch>
        </p:blipFill>
        <p:spPr>
          <a:xfrm>
            <a:off x="4648899" y="1516399"/>
            <a:ext cx="3213975" cy="2444515"/>
          </a:xfrm>
          <a:prstGeom prst="rect">
            <a:avLst/>
          </a:prstGeom>
          <a:noFill/>
          <a:ln>
            <a:noFill/>
          </a:ln>
        </p:spPr>
      </p:pic>
      <p:pic>
        <p:nvPicPr>
          <p:cNvPr id="611" name="Google Shape;611;p38"/>
          <p:cNvPicPr preferRelativeResize="0"/>
          <p:nvPr/>
        </p:nvPicPr>
        <p:blipFill>
          <a:blip r:embed="rId5">
            <a:alphaModFix/>
          </a:blip>
          <a:stretch>
            <a:fillRect/>
          </a:stretch>
        </p:blipFill>
        <p:spPr>
          <a:xfrm>
            <a:off x="440650" y="3366550"/>
            <a:ext cx="4021450" cy="530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9"/>
          <p:cNvSpPr txBox="1"/>
          <p:nvPr>
            <p:ph idx="4294967295" type="subTitle"/>
          </p:nvPr>
        </p:nvSpPr>
        <p:spPr>
          <a:xfrm>
            <a:off x="715100" y="3399200"/>
            <a:ext cx="7206300" cy="72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aleway"/>
                <a:ea typeface="Raleway"/>
                <a:cs typeface="Raleway"/>
                <a:sym typeface="Raleway"/>
              </a:rPr>
              <a:t>“시스템을 제어하고 원하는 목표에 도달하기 위해 사용하는 피드백 제어기법”</a:t>
            </a:r>
            <a:endParaRPr b="1" sz="1600">
              <a:solidFill>
                <a:schemeClr val="lt2"/>
              </a:solidFill>
              <a:latin typeface="Raleway"/>
              <a:ea typeface="Raleway"/>
              <a:cs typeface="Raleway"/>
              <a:sym typeface="Raleway"/>
            </a:endParaRPr>
          </a:p>
        </p:txBody>
      </p:sp>
      <p:sp>
        <p:nvSpPr>
          <p:cNvPr id="617" name="Google Shape;617;p39"/>
          <p:cNvSpPr txBox="1"/>
          <p:nvPr>
            <p:ph idx="4294967295" type="subTitle"/>
          </p:nvPr>
        </p:nvSpPr>
        <p:spPr>
          <a:xfrm>
            <a:off x="4707675" y="1527800"/>
            <a:ext cx="2511600" cy="935700"/>
          </a:xfrm>
          <a:prstGeom prst="rect">
            <a:avLst/>
          </a:prstGeom>
          <a:solidFill>
            <a:schemeClr val="lt1"/>
          </a:solidFill>
        </p:spPr>
        <p:txBody>
          <a:bodyPr anchorCtr="0" anchor="t" bIns="91425" lIns="91425" spcFirstLastPara="1" rIns="91425" wrap="square" tIns="91425">
            <a:noAutofit/>
          </a:bodyPr>
          <a:lstStyle/>
          <a:p>
            <a:pPr indent="-213359" lvl="0" marL="228600" rtl="0" algn="l">
              <a:spcBef>
                <a:spcPts val="0"/>
              </a:spcBef>
              <a:spcAft>
                <a:spcPts val="0"/>
              </a:spcAft>
              <a:buSzPts val="1200"/>
              <a:buChar char="●"/>
            </a:pPr>
            <a:r>
              <a:rPr b="1" lang="en"/>
              <a:t>비례 제어</a:t>
            </a:r>
            <a:r>
              <a:rPr lang="en"/>
              <a:t> </a:t>
            </a:r>
            <a:r>
              <a:rPr lang="en" sz="1650">
                <a:solidFill>
                  <a:srgbClr val="F6B26B"/>
                </a:solidFill>
                <a:highlight>
                  <a:schemeClr val="lt1"/>
                </a:highlight>
                <a:latin typeface="Times New Roman"/>
                <a:ea typeface="Times New Roman"/>
                <a:cs typeface="Times New Roman"/>
                <a:sym typeface="Times New Roman"/>
              </a:rPr>
              <a:t>K</a:t>
            </a:r>
            <a:r>
              <a:rPr i="1" lang="en" sz="1150">
                <a:solidFill>
                  <a:srgbClr val="F6B26B"/>
                </a:solidFill>
                <a:highlight>
                  <a:schemeClr val="lt1"/>
                </a:highlight>
                <a:latin typeface="Times New Roman"/>
                <a:ea typeface="Times New Roman"/>
                <a:cs typeface="Times New Roman"/>
                <a:sym typeface="Times New Roman"/>
              </a:rPr>
              <a:t>p</a:t>
            </a:r>
            <a:r>
              <a:rPr lang="en" sz="1650">
                <a:solidFill>
                  <a:srgbClr val="F6B26B"/>
                </a:solidFill>
                <a:highlight>
                  <a:schemeClr val="lt1"/>
                </a:highlight>
                <a:latin typeface="Times New Roman"/>
                <a:ea typeface="Times New Roman"/>
                <a:cs typeface="Times New Roman"/>
                <a:sym typeface="Times New Roman"/>
              </a:rPr>
              <a:t>e(</a:t>
            </a:r>
            <a:r>
              <a:rPr i="1" lang="en" sz="1650">
                <a:solidFill>
                  <a:srgbClr val="F6B26B"/>
                </a:solidFill>
                <a:highlight>
                  <a:schemeClr val="lt1"/>
                </a:highlight>
                <a:latin typeface="Arial"/>
                <a:ea typeface="Arial"/>
                <a:cs typeface="Arial"/>
                <a:sym typeface="Arial"/>
              </a:rPr>
              <a:t>t</a:t>
            </a:r>
            <a:r>
              <a:rPr lang="en" sz="1650">
                <a:solidFill>
                  <a:srgbClr val="F6B26B"/>
                </a:solidFill>
                <a:highlight>
                  <a:schemeClr val="lt1"/>
                </a:highlight>
                <a:latin typeface="Times New Roman"/>
                <a:ea typeface="Times New Roman"/>
                <a:cs typeface="Times New Roman"/>
                <a:sym typeface="Times New Roman"/>
              </a:rPr>
              <a:t>)</a:t>
            </a:r>
            <a:r>
              <a:rPr lang="en">
                <a:solidFill>
                  <a:srgbClr val="F9CB9C"/>
                </a:solidFill>
                <a:highlight>
                  <a:schemeClr val="lt1"/>
                </a:highlight>
              </a:rPr>
              <a:t> </a:t>
            </a:r>
            <a:endParaRPr sz="1650">
              <a:solidFill>
                <a:srgbClr val="F9CB9C"/>
              </a:solidFill>
              <a:highlight>
                <a:schemeClr val="lt1"/>
              </a:highlight>
            </a:endParaRPr>
          </a:p>
          <a:p>
            <a:pPr indent="-213359" lvl="0" marL="228600" rtl="0" algn="l">
              <a:spcBef>
                <a:spcPts val="0"/>
              </a:spcBef>
              <a:spcAft>
                <a:spcPts val="0"/>
              </a:spcAft>
              <a:buSzPts val="1200"/>
              <a:buChar char="●"/>
            </a:pPr>
            <a:r>
              <a:rPr b="1" lang="en"/>
              <a:t>미분 제어</a:t>
            </a:r>
            <a:r>
              <a:rPr lang="en"/>
              <a:t> </a:t>
            </a:r>
            <a:r>
              <a:rPr lang="en" sz="1650">
                <a:solidFill>
                  <a:srgbClr val="6AA84F"/>
                </a:solidFill>
                <a:highlight>
                  <a:schemeClr val="lt1"/>
                </a:highlight>
                <a:latin typeface="Times New Roman"/>
                <a:ea typeface="Times New Roman"/>
                <a:cs typeface="Times New Roman"/>
                <a:sym typeface="Times New Roman"/>
              </a:rPr>
              <a:t>K</a:t>
            </a:r>
            <a:r>
              <a:rPr i="1" lang="en" sz="1150">
                <a:solidFill>
                  <a:srgbClr val="6AA84F"/>
                </a:solidFill>
                <a:highlight>
                  <a:schemeClr val="lt1"/>
                </a:highlight>
                <a:latin typeface="Times New Roman"/>
                <a:ea typeface="Times New Roman"/>
                <a:cs typeface="Times New Roman"/>
                <a:sym typeface="Times New Roman"/>
              </a:rPr>
              <a:t>i</a:t>
            </a:r>
            <a:r>
              <a:rPr lang="en" sz="1650">
                <a:solidFill>
                  <a:srgbClr val="6AA84F"/>
                </a:solidFill>
                <a:highlight>
                  <a:schemeClr val="lt1"/>
                </a:highlight>
                <a:latin typeface="Times New Roman"/>
                <a:ea typeface="Times New Roman"/>
                <a:cs typeface="Times New Roman"/>
                <a:sym typeface="Times New Roman"/>
              </a:rPr>
              <a:t>∫e(</a:t>
            </a:r>
            <a:r>
              <a:rPr i="1" lang="en" sz="1650">
                <a:solidFill>
                  <a:srgbClr val="6AA84F"/>
                </a:solidFill>
                <a:highlight>
                  <a:schemeClr val="lt1"/>
                </a:highlight>
                <a:latin typeface="Arial"/>
                <a:ea typeface="Arial"/>
                <a:cs typeface="Arial"/>
                <a:sym typeface="Arial"/>
              </a:rPr>
              <a:t>t</a:t>
            </a:r>
            <a:r>
              <a:rPr lang="en" sz="1650">
                <a:solidFill>
                  <a:srgbClr val="6AA84F"/>
                </a:solidFill>
                <a:highlight>
                  <a:schemeClr val="lt1"/>
                </a:highlight>
                <a:latin typeface="Times New Roman"/>
                <a:ea typeface="Times New Roman"/>
                <a:cs typeface="Times New Roman"/>
                <a:sym typeface="Times New Roman"/>
              </a:rPr>
              <a:t>)d</a:t>
            </a:r>
            <a:r>
              <a:rPr i="1" lang="en" sz="1650">
                <a:solidFill>
                  <a:srgbClr val="6AA84F"/>
                </a:solidFill>
                <a:highlight>
                  <a:schemeClr val="lt1"/>
                </a:highlight>
                <a:latin typeface="Arial"/>
                <a:ea typeface="Arial"/>
                <a:cs typeface="Arial"/>
                <a:sym typeface="Arial"/>
              </a:rPr>
              <a:t>t</a:t>
            </a:r>
            <a:r>
              <a:rPr i="1" lang="en" sz="1650">
                <a:solidFill>
                  <a:schemeClr val="lt2"/>
                </a:solidFill>
                <a:highlight>
                  <a:schemeClr val="lt1"/>
                </a:highlight>
                <a:latin typeface="Arial"/>
                <a:ea typeface="Arial"/>
                <a:cs typeface="Arial"/>
                <a:sym typeface="Arial"/>
              </a:rPr>
              <a:t> </a:t>
            </a:r>
            <a:endParaRPr>
              <a:solidFill>
                <a:schemeClr val="lt2"/>
              </a:solidFill>
              <a:highlight>
                <a:schemeClr val="lt1"/>
              </a:highlight>
            </a:endParaRPr>
          </a:p>
          <a:p>
            <a:pPr indent="-213359" lvl="0" marL="228600" rtl="0" algn="l">
              <a:spcBef>
                <a:spcPts val="0"/>
              </a:spcBef>
              <a:spcAft>
                <a:spcPts val="0"/>
              </a:spcAft>
              <a:buSzPts val="1200"/>
              <a:buChar char="●"/>
            </a:pPr>
            <a:r>
              <a:rPr b="1" lang="en"/>
              <a:t>적분 제어</a:t>
            </a:r>
            <a:r>
              <a:rPr lang="en"/>
              <a:t> </a:t>
            </a:r>
            <a:r>
              <a:rPr lang="en" sz="1650">
                <a:solidFill>
                  <a:srgbClr val="A64D79"/>
                </a:solidFill>
                <a:highlight>
                  <a:schemeClr val="lt1"/>
                </a:highlight>
                <a:latin typeface="Times New Roman"/>
                <a:ea typeface="Times New Roman"/>
                <a:cs typeface="Times New Roman"/>
                <a:sym typeface="Times New Roman"/>
              </a:rPr>
              <a:t>K</a:t>
            </a:r>
            <a:r>
              <a:rPr i="1" lang="en" sz="1150">
                <a:solidFill>
                  <a:srgbClr val="A64D79"/>
                </a:solidFill>
                <a:highlight>
                  <a:schemeClr val="lt1"/>
                </a:highlight>
                <a:latin typeface="Times New Roman"/>
                <a:ea typeface="Times New Roman"/>
                <a:cs typeface="Times New Roman"/>
                <a:sym typeface="Times New Roman"/>
              </a:rPr>
              <a:t>d</a:t>
            </a:r>
            <a:r>
              <a:rPr lang="en" sz="1650">
                <a:solidFill>
                  <a:srgbClr val="A64D79"/>
                </a:solidFill>
                <a:highlight>
                  <a:schemeClr val="lt1"/>
                </a:highlight>
                <a:latin typeface="Times New Roman"/>
                <a:ea typeface="Times New Roman"/>
                <a:cs typeface="Times New Roman"/>
                <a:sym typeface="Times New Roman"/>
              </a:rPr>
              <a:t>de/dt</a:t>
            </a:r>
            <a:r>
              <a:rPr lang="en" sz="1650">
                <a:solidFill>
                  <a:schemeClr val="lt2"/>
                </a:solidFill>
                <a:highlight>
                  <a:schemeClr val="lt1"/>
                </a:highlight>
                <a:latin typeface="Times New Roman"/>
                <a:ea typeface="Times New Roman"/>
                <a:cs typeface="Times New Roman"/>
                <a:sym typeface="Times New Roman"/>
              </a:rPr>
              <a:t> </a:t>
            </a:r>
            <a:endParaRPr sz="1650">
              <a:solidFill>
                <a:schemeClr val="lt2"/>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1650">
              <a:solidFill>
                <a:schemeClr val="lt2"/>
              </a:solidFill>
              <a:highlight>
                <a:schemeClr val="lt1"/>
              </a:highlight>
              <a:latin typeface="Times New Roman"/>
              <a:ea typeface="Times New Roman"/>
              <a:cs typeface="Times New Roman"/>
              <a:sym typeface="Times New Roman"/>
            </a:endParaRPr>
          </a:p>
        </p:txBody>
      </p:sp>
      <p:sp>
        <p:nvSpPr>
          <p:cNvPr id="618" name="Google Shape;618;p39"/>
          <p:cNvSpPr txBox="1"/>
          <p:nvPr>
            <p:ph type="title"/>
          </p:nvPr>
        </p:nvSpPr>
        <p:spPr>
          <a:xfrm>
            <a:off x="724900" y="445025"/>
            <a:ext cx="184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PID 제어</a:t>
            </a:r>
            <a:endParaRPr/>
          </a:p>
        </p:txBody>
      </p:sp>
      <p:pic>
        <p:nvPicPr>
          <p:cNvPr id="619" name="Google Shape;619;p39"/>
          <p:cNvPicPr preferRelativeResize="0"/>
          <p:nvPr/>
        </p:nvPicPr>
        <p:blipFill>
          <a:blip r:embed="rId3">
            <a:alphaModFix/>
          </a:blip>
          <a:stretch>
            <a:fillRect/>
          </a:stretch>
        </p:blipFill>
        <p:spPr>
          <a:xfrm>
            <a:off x="286950" y="1251325"/>
            <a:ext cx="4061870" cy="2266952"/>
          </a:xfrm>
          <a:prstGeom prst="rect">
            <a:avLst/>
          </a:prstGeom>
          <a:noFill/>
          <a:ln>
            <a:noFill/>
          </a:ln>
        </p:spPr>
      </p:pic>
      <p:sp>
        <p:nvSpPr>
          <p:cNvPr id="620" name="Google Shape;620;p39"/>
          <p:cNvSpPr txBox="1"/>
          <p:nvPr>
            <p:ph idx="4294967295" type="subTitle"/>
          </p:nvPr>
        </p:nvSpPr>
        <p:spPr>
          <a:xfrm>
            <a:off x="4707675" y="2463500"/>
            <a:ext cx="4199700" cy="935700"/>
          </a:xfrm>
          <a:prstGeom prst="rect">
            <a:avLst/>
          </a:prstGeom>
          <a:solidFill>
            <a:schemeClr val="lt1"/>
          </a:solidFill>
        </p:spPr>
        <p:txBody>
          <a:bodyPr anchorCtr="0" anchor="t" bIns="91425" lIns="91425" spcFirstLastPara="1" rIns="91425" wrap="square" tIns="91425">
            <a:noAutofit/>
          </a:bodyPr>
          <a:lstStyle/>
          <a:p>
            <a:pPr indent="-213359" lvl="0" marL="228600" rtl="0" algn="l">
              <a:spcBef>
                <a:spcPts val="0"/>
              </a:spcBef>
              <a:spcAft>
                <a:spcPts val="0"/>
              </a:spcAft>
              <a:buSzPts val="1200"/>
              <a:buChar char="●"/>
            </a:pPr>
            <a:r>
              <a:rPr b="1" lang="en"/>
              <a:t>최종 </a:t>
            </a:r>
            <a:r>
              <a:rPr b="1" lang="en"/>
              <a:t>제어값 </a:t>
            </a:r>
            <a:r>
              <a:rPr lang="en"/>
              <a:t> </a:t>
            </a:r>
            <a:r>
              <a:rPr lang="en" sz="1650">
                <a:solidFill>
                  <a:schemeClr val="lt2"/>
                </a:solidFill>
                <a:highlight>
                  <a:schemeClr val="lt1"/>
                </a:highlight>
                <a:latin typeface="Times New Roman"/>
                <a:ea typeface="Times New Roman"/>
                <a:cs typeface="Times New Roman"/>
                <a:sym typeface="Times New Roman"/>
              </a:rPr>
              <a:t>u(t)=</a:t>
            </a:r>
            <a:r>
              <a:rPr lang="en" sz="1650">
                <a:solidFill>
                  <a:srgbClr val="F6B26B"/>
                </a:solidFill>
                <a:highlight>
                  <a:schemeClr val="lt1"/>
                </a:highlight>
                <a:latin typeface="Times New Roman"/>
                <a:ea typeface="Times New Roman"/>
                <a:cs typeface="Times New Roman"/>
                <a:sym typeface="Times New Roman"/>
              </a:rPr>
              <a:t>K</a:t>
            </a:r>
            <a:r>
              <a:rPr i="1" lang="en" sz="1150">
                <a:solidFill>
                  <a:srgbClr val="F6B26B"/>
                </a:solidFill>
                <a:highlight>
                  <a:schemeClr val="lt1"/>
                </a:highlight>
                <a:latin typeface="Times New Roman"/>
                <a:ea typeface="Times New Roman"/>
                <a:cs typeface="Times New Roman"/>
                <a:sym typeface="Times New Roman"/>
              </a:rPr>
              <a:t>p</a:t>
            </a:r>
            <a:r>
              <a:rPr lang="en" sz="1650">
                <a:solidFill>
                  <a:srgbClr val="F6B26B"/>
                </a:solidFill>
                <a:highlight>
                  <a:schemeClr val="lt1"/>
                </a:highlight>
                <a:latin typeface="Times New Roman"/>
                <a:ea typeface="Times New Roman"/>
                <a:cs typeface="Times New Roman"/>
                <a:sym typeface="Times New Roman"/>
              </a:rPr>
              <a:t>e(</a:t>
            </a:r>
            <a:r>
              <a:rPr i="1" lang="en" sz="1650">
                <a:solidFill>
                  <a:srgbClr val="F6B26B"/>
                </a:solidFill>
                <a:highlight>
                  <a:schemeClr val="lt1"/>
                </a:highlight>
                <a:latin typeface="Arial"/>
                <a:ea typeface="Arial"/>
                <a:cs typeface="Arial"/>
                <a:sym typeface="Arial"/>
              </a:rPr>
              <a:t>t</a:t>
            </a:r>
            <a:r>
              <a:rPr lang="en" sz="1650">
                <a:solidFill>
                  <a:srgbClr val="F6B26B"/>
                </a:solidFill>
                <a:highlight>
                  <a:schemeClr val="lt1"/>
                </a:highlight>
                <a:latin typeface="Times New Roman"/>
                <a:ea typeface="Times New Roman"/>
                <a:cs typeface="Times New Roman"/>
                <a:sym typeface="Times New Roman"/>
              </a:rPr>
              <a:t>)</a:t>
            </a:r>
            <a:r>
              <a:rPr i="1" lang="en" sz="1650">
                <a:solidFill>
                  <a:schemeClr val="lt2"/>
                </a:solidFill>
                <a:highlight>
                  <a:schemeClr val="lt1"/>
                </a:highlight>
                <a:latin typeface="Arial"/>
                <a:ea typeface="Arial"/>
                <a:cs typeface="Arial"/>
                <a:sym typeface="Arial"/>
              </a:rPr>
              <a:t>+</a:t>
            </a:r>
            <a:r>
              <a:rPr lang="en">
                <a:solidFill>
                  <a:schemeClr val="lt2"/>
                </a:solidFill>
                <a:highlight>
                  <a:schemeClr val="lt1"/>
                </a:highlight>
              </a:rPr>
              <a:t> </a:t>
            </a:r>
            <a:r>
              <a:rPr lang="en" sz="1650">
                <a:solidFill>
                  <a:srgbClr val="6AA84F"/>
                </a:solidFill>
                <a:highlight>
                  <a:schemeClr val="lt1"/>
                </a:highlight>
                <a:latin typeface="Times New Roman"/>
                <a:ea typeface="Times New Roman"/>
                <a:cs typeface="Times New Roman"/>
                <a:sym typeface="Times New Roman"/>
              </a:rPr>
              <a:t>K</a:t>
            </a:r>
            <a:r>
              <a:rPr i="1" lang="en" sz="1150">
                <a:solidFill>
                  <a:srgbClr val="6AA84F"/>
                </a:solidFill>
                <a:highlight>
                  <a:schemeClr val="lt1"/>
                </a:highlight>
                <a:latin typeface="Times New Roman"/>
                <a:ea typeface="Times New Roman"/>
                <a:cs typeface="Times New Roman"/>
                <a:sym typeface="Times New Roman"/>
              </a:rPr>
              <a:t>i</a:t>
            </a:r>
            <a:r>
              <a:rPr lang="en" sz="1650">
                <a:solidFill>
                  <a:srgbClr val="6AA84F"/>
                </a:solidFill>
                <a:highlight>
                  <a:schemeClr val="lt1"/>
                </a:highlight>
                <a:latin typeface="Times New Roman"/>
                <a:ea typeface="Times New Roman"/>
                <a:cs typeface="Times New Roman"/>
                <a:sym typeface="Times New Roman"/>
              </a:rPr>
              <a:t>∫e(</a:t>
            </a:r>
            <a:r>
              <a:rPr i="1" lang="en" sz="1650">
                <a:solidFill>
                  <a:srgbClr val="6AA84F"/>
                </a:solidFill>
                <a:highlight>
                  <a:schemeClr val="lt1"/>
                </a:highlight>
                <a:latin typeface="Arial"/>
                <a:ea typeface="Arial"/>
                <a:cs typeface="Arial"/>
                <a:sym typeface="Arial"/>
              </a:rPr>
              <a:t>t</a:t>
            </a:r>
            <a:r>
              <a:rPr lang="en" sz="1650">
                <a:solidFill>
                  <a:srgbClr val="6AA84F"/>
                </a:solidFill>
                <a:highlight>
                  <a:schemeClr val="lt1"/>
                </a:highlight>
                <a:latin typeface="Times New Roman"/>
                <a:ea typeface="Times New Roman"/>
                <a:cs typeface="Times New Roman"/>
                <a:sym typeface="Times New Roman"/>
              </a:rPr>
              <a:t>)d</a:t>
            </a:r>
            <a:r>
              <a:rPr i="1" lang="en" sz="1650">
                <a:solidFill>
                  <a:srgbClr val="6AA84F"/>
                </a:solidFill>
                <a:highlight>
                  <a:schemeClr val="lt1"/>
                </a:highlight>
                <a:latin typeface="Arial"/>
                <a:ea typeface="Arial"/>
                <a:cs typeface="Arial"/>
                <a:sym typeface="Arial"/>
              </a:rPr>
              <a:t>t</a:t>
            </a:r>
            <a:r>
              <a:rPr i="1" lang="en" sz="1650">
                <a:solidFill>
                  <a:schemeClr val="lt2"/>
                </a:solidFill>
                <a:highlight>
                  <a:schemeClr val="lt1"/>
                </a:highlight>
                <a:latin typeface="Arial"/>
                <a:ea typeface="Arial"/>
                <a:cs typeface="Arial"/>
                <a:sym typeface="Arial"/>
              </a:rPr>
              <a:t>+</a:t>
            </a:r>
            <a:r>
              <a:rPr lang="en" sz="1650">
                <a:solidFill>
                  <a:srgbClr val="A64D79"/>
                </a:solidFill>
                <a:highlight>
                  <a:schemeClr val="lt1"/>
                </a:highlight>
                <a:latin typeface="Times New Roman"/>
                <a:ea typeface="Times New Roman"/>
                <a:cs typeface="Times New Roman"/>
                <a:sym typeface="Times New Roman"/>
              </a:rPr>
              <a:t>K</a:t>
            </a:r>
            <a:r>
              <a:rPr i="1" lang="en" sz="1150">
                <a:solidFill>
                  <a:srgbClr val="A64D79"/>
                </a:solidFill>
                <a:highlight>
                  <a:schemeClr val="lt1"/>
                </a:highlight>
                <a:latin typeface="Times New Roman"/>
                <a:ea typeface="Times New Roman"/>
                <a:cs typeface="Times New Roman"/>
                <a:sym typeface="Times New Roman"/>
              </a:rPr>
              <a:t>d</a:t>
            </a:r>
            <a:r>
              <a:rPr lang="en" sz="1650">
                <a:solidFill>
                  <a:srgbClr val="A64D79"/>
                </a:solidFill>
                <a:highlight>
                  <a:schemeClr val="lt1"/>
                </a:highlight>
                <a:latin typeface="Times New Roman"/>
                <a:ea typeface="Times New Roman"/>
                <a:cs typeface="Times New Roman"/>
                <a:sym typeface="Times New Roman"/>
              </a:rPr>
              <a:t>de/dt</a:t>
            </a:r>
            <a:r>
              <a:rPr lang="en" sz="1650">
                <a:solidFill>
                  <a:schemeClr val="lt2"/>
                </a:solidFill>
                <a:highlight>
                  <a:schemeClr val="lt1"/>
                </a:highlight>
                <a:latin typeface="Times New Roman"/>
                <a:ea typeface="Times New Roman"/>
                <a:cs typeface="Times New Roman"/>
                <a:sym typeface="Times New Roman"/>
              </a:rPr>
              <a:t> </a:t>
            </a:r>
            <a:endParaRPr sz="1650">
              <a:solidFill>
                <a:schemeClr val="lt2"/>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1650">
              <a:solidFill>
                <a:schemeClr val="lt2"/>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0"/>
          <p:cNvSpPr txBox="1"/>
          <p:nvPr>
            <p:ph type="title"/>
          </p:nvPr>
        </p:nvSpPr>
        <p:spPr>
          <a:xfrm>
            <a:off x="724900" y="445025"/>
            <a:ext cx="184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PID 제어</a:t>
            </a:r>
            <a:endParaRPr/>
          </a:p>
        </p:txBody>
      </p:sp>
      <p:pic>
        <p:nvPicPr>
          <p:cNvPr id="626" name="Google Shape;626;p40"/>
          <p:cNvPicPr preferRelativeResize="0"/>
          <p:nvPr/>
        </p:nvPicPr>
        <p:blipFill>
          <a:blip r:embed="rId3">
            <a:alphaModFix/>
          </a:blip>
          <a:stretch>
            <a:fillRect/>
          </a:stretch>
        </p:blipFill>
        <p:spPr>
          <a:xfrm>
            <a:off x="377075" y="1143000"/>
            <a:ext cx="3810000" cy="2857500"/>
          </a:xfrm>
          <a:prstGeom prst="rect">
            <a:avLst/>
          </a:prstGeom>
          <a:noFill/>
          <a:ln>
            <a:noFill/>
          </a:ln>
          <a:effectLst>
            <a:outerShdw blurRad="57150" rotWithShape="0" algn="bl" dir="5400000" dist="19050">
              <a:srgbClr val="000000">
                <a:alpha val="50000"/>
              </a:srgbClr>
            </a:outerShdw>
          </a:effectLst>
        </p:spPr>
      </p:pic>
      <p:graphicFrame>
        <p:nvGraphicFramePr>
          <p:cNvPr id="627" name="Google Shape;627;p40"/>
          <p:cNvGraphicFramePr/>
          <p:nvPr/>
        </p:nvGraphicFramePr>
        <p:xfrm>
          <a:off x="4319250" y="1507375"/>
          <a:ext cx="3000000" cy="3000000"/>
        </p:xfrm>
        <a:graphic>
          <a:graphicData uri="http://schemas.openxmlformats.org/drawingml/2006/table">
            <a:tbl>
              <a:tblPr>
                <a:noFill/>
                <a:tableStyleId>{F0A2A7DA-47DD-4BF9-B3BF-D956E87346AB}</a:tableStyleId>
              </a:tblPr>
              <a:tblGrid>
                <a:gridCol w="1057125"/>
                <a:gridCol w="1057125"/>
                <a:gridCol w="1057125"/>
                <a:gridCol w="1140850"/>
              </a:tblGrid>
              <a:tr h="542950">
                <a:tc>
                  <a:txBody>
                    <a:bodyPr/>
                    <a:lstStyle/>
                    <a:p>
                      <a:pPr indent="0" lvl="0" marL="0" rtl="0" algn="ctr">
                        <a:spcBef>
                          <a:spcPts val="0"/>
                        </a:spcBef>
                        <a:spcAft>
                          <a:spcPts val="0"/>
                        </a:spcAft>
                        <a:buNone/>
                      </a:pPr>
                      <a:r>
                        <a:rPr lang="en"/>
                        <a:t>제어 방법</a:t>
                      </a:r>
                      <a:endParaRPr/>
                    </a:p>
                  </a:txBody>
                  <a:tcPr marT="91425" marB="91425" marR="91425" marL="91425"/>
                </a:tc>
                <a:tc>
                  <a:txBody>
                    <a:bodyPr/>
                    <a:lstStyle/>
                    <a:p>
                      <a:pPr indent="0" lvl="0" marL="0" rtl="0" algn="l">
                        <a:spcBef>
                          <a:spcPts val="0"/>
                        </a:spcBef>
                        <a:spcAft>
                          <a:spcPts val="0"/>
                        </a:spcAft>
                        <a:buNone/>
                      </a:pPr>
                      <a:r>
                        <a:rPr lang="en" sz="1650">
                          <a:solidFill>
                            <a:schemeClr val="dk1"/>
                          </a:solidFill>
                          <a:highlight>
                            <a:schemeClr val="lt1"/>
                          </a:highlight>
                          <a:latin typeface="Times New Roman"/>
                          <a:ea typeface="Times New Roman"/>
                          <a:cs typeface="Times New Roman"/>
                          <a:sym typeface="Times New Roman"/>
                        </a:rPr>
                        <a:t>     </a:t>
                      </a:r>
                      <a:r>
                        <a:rPr lang="en" sz="1650">
                          <a:solidFill>
                            <a:schemeClr val="dk1"/>
                          </a:solidFill>
                          <a:highlight>
                            <a:schemeClr val="lt1"/>
                          </a:highlight>
                          <a:latin typeface="Times New Roman"/>
                          <a:ea typeface="Times New Roman"/>
                          <a:cs typeface="Times New Roman"/>
                          <a:sym typeface="Times New Roman"/>
                        </a:rPr>
                        <a:t>K</a:t>
                      </a:r>
                      <a:r>
                        <a:rPr i="1" lang="en" sz="1150">
                          <a:solidFill>
                            <a:schemeClr val="dk1"/>
                          </a:solidFill>
                          <a:highlight>
                            <a:schemeClr val="lt1"/>
                          </a:highlight>
                          <a:latin typeface="Times New Roman"/>
                          <a:ea typeface="Times New Roman"/>
                          <a:cs typeface="Times New Roman"/>
                          <a:sym typeface="Times New Roman"/>
                        </a:rPr>
                        <a:t>p</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sz="1650">
                          <a:solidFill>
                            <a:schemeClr val="dk1"/>
                          </a:solidFill>
                          <a:highlight>
                            <a:schemeClr val="lt1"/>
                          </a:highlight>
                          <a:latin typeface="Times New Roman"/>
                          <a:ea typeface="Times New Roman"/>
                          <a:cs typeface="Times New Roman"/>
                          <a:sym typeface="Times New Roman"/>
                        </a:rPr>
                        <a:t>     </a:t>
                      </a:r>
                      <a:r>
                        <a:rPr lang="en" sz="1650">
                          <a:solidFill>
                            <a:schemeClr val="dk1"/>
                          </a:solidFill>
                          <a:highlight>
                            <a:schemeClr val="lt1"/>
                          </a:highlight>
                          <a:latin typeface="Times New Roman"/>
                          <a:ea typeface="Times New Roman"/>
                          <a:cs typeface="Times New Roman"/>
                          <a:sym typeface="Times New Roman"/>
                        </a:rPr>
                        <a:t>K</a:t>
                      </a:r>
                      <a:r>
                        <a:rPr i="1" lang="en" sz="1150">
                          <a:solidFill>
                            <a:schemeClr val="dk1"/>
                          </a:solidFill>
                          <a:highlight>
                            <a:schemeClr val="lt1"/>
                          </a:highlight>
                          <a:latin typeface="Times New Roman"/>
                          <a:ea typeface="Times New Roman"/>
                          <a:cs typeface="Times New Roman"/>
                          <a:sym typeface="Times New Roman"/>
                        </a:rPr>
                        <a:t>i</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sz="1650">
                          <a:solidFill>
                            <a:schemeClr val="dk1"/>
                          </a:solidFill>
                          <a:highlight>
                            <a:schemeClr val="lt1"/>
                          </a:highlight>
                          <a:latin typeface="Times New Roman"/>
                          <a:ea typeface="Times New Roman"/>
                          <a:cs typeface="Times New Roman"/>
                          <a:sym typeface="Times New Roman"/>
                        </a:rPr>
                        <a:t>     </a:t>
                      </a:r>
                      <a:r>
                        <a:rPr lang="en" sz="1650">
                          <a:solidFill>
                            <a:schemeClr val="dk1"/>
                          </a:solidFill>
                          <a:highlight>
                            <a:schemeClr val="lt1"/>
                          </a:highlight>
                          <a:latin typeface="Times New Roman"/>
                          <a:ea typeface="Times New Roman"/>
                          <a:cs typeface="Times New Roman"/>
                          <a:sym typeface="Times New Roman"/>
                        </a:rPr>
                        <a:t>K</a:t>
                      </a:r>
                      <a:r>
                        <a:rPr i="1" lang="en" sz="1150">
                          <a:solidFill>
                            <a:schemeClr val="dk1"/>
                          </a:solidFill>
                          <a:highlight>
                            <a:schemeClr val="lt1"/>
                          </a:highlight>
                          <a:latin typeface="Times New Roman"/>
                          <a:ea typeface="Times New Roman"/>
                          <a:cs typeface="Times New Roman"/>
                          <a:sym typeface="Times New Roman"/>
                        </a:rPr>
                        <a:t>d</a:t>
                      </a:r>
                      <a:endParaRPr>
                        <a:solidFill>
                          <a:schemeClr val="dk1"/>
                        </a:solidFill>
                      </a:endParaRPr>
                    </a:p>
                  </a:txBody>
                  <a:tcPr marT="91425" marB="91425" marR="91425" marL="91425"/>
                </a:tc>
              </a:tr>
              <a:tr h="495650">
                <a:tc>
                  <a:txBody>
                    <a:bodyPr/>
                    <a:lstStyle/>
                    <a:p>
                      <a:pPr indent="0" lvl="0" marL="0" rtl="0" algn="ctr">
                        <a:spcBef>
                          <a:spcPts val="0"/>
                        </a:spcBef>
                        <a:spcAft>
                          <a:spcPts val="0"/>
                        </a:spcAft>
                        <a:buNone/>
                      </a:pPr>
                      <a:r>
                        <a:rPr lang="en"/>
                        <a:t>P</a:t>
                      </a:r>
                      <a:endParaRPr/>
                    </a:p>
                  </a:txBody>
                  <a:tcPr marT="91425" marB="91425" marR="91425" marL="91425"/>
                </a:tc>
                <a:tc>
                  <a:txBody>
                    <a:bodyPr/>
                    <a:lstStyle/>
                    <a:p>
                      <a:pPr indent="0" lvl="0" marL="0" rtl="0" algn="ctr">
                        <a:spcBef>
                          <a:spcPts val="0"/>
                        </a:spcBef>
                        <a:spcAft>
                          <a:spcPts val="0"/>
                        </a:spcAft>
                        <a:buNone/>
                      </a:pPr>
                      <a:r>
                        <a:rPr lang="en" sz="1650">
                          <a:solidFill>
                            <a:schemeClr val="dk1"/>
                          </a:solidFill>
                          <a:highlight>
                            <a:schemeClr val="lt1"/>
                          </a:highlight>
                          <a:latin typeface="Times New Roman"/>
                          <a:ea typeface="Times New Roman"/>
                          <a:cs typeface="Times New Roman"/>
                          <a:sym typeface="Times New Roman"/>
                        </a:rPr>
                        <a:t> 0.5K</a:t>
                      </a:r>
                      <a:r>
                        <a:rPr i="1" lang="en" sz="1150">
                          <a:solidFill>
                            <a:schemeClr val="dk1"/>
                          </a:solidFill>
                          <a:highlight>
                            <a:schemeClr val="lt1"/>
                          </a:highlight>
                          <a:latin typeface="Times New Roman"/>
                          <a:ea typeface="Times New Roman"/>
                          <a:cs typeface="Times New Roman"/>
                          <a:sym typeface="Times New Roman"/>
                        </a:rPr>
                        <a:t>u</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r>
              <a:tr h="545075">
                <a:tc>
                  <a:txBody>
                    <a:bodyPr/>
                    <a:lstStyle/>
                    <a:p>
                      <a:pPr indent="0" lvl="0" marL="0" rtl="0" algn="ctr">
                        <a:spcBef>
                          <a:spcPts val="0"/>
                        </a:spcBef>
                        <a:spcAft>
                          <a:spcPts val="0"/>
                        </a:spcAft>
                        <a:buNone/>
                      </a:pPr>
                      <a:r>
                        <a:rPr lang="en"/>
                        <a:t>PI</a:t>
                      </a:r>
                      <a:endParaRPr/>
                    </a:p>
                  </a:txBody>
                  <a:tcPr marT="91425" marB="91425" marR="91425" marL="91425"/>
                </a:tc>
                <a:tc>
                  <a:txBody>
                    <a:bodyPr/>
                    <a:lstStyle/>
                    <a:p>
                      <a:pPr indent="0" lvl="0" marL="0" rtl="0" algn="ctr">
                        <a:spcBef>
                          <a:spcPts val="0"/>
                        </a:spcBef>
                        <a:spcAft>
                          <a:spcPts val="0"/>
                        </a:spcAft>
                        <a:buNone/>
                      </a:pPr>
                      <a:r>
                        <a:rPr lang="en" sz="1650">
                          <a:solidFill>
                            <a:schemeClr val="dk1"/>
                          </a:solidFill>
                          <a:highlight>
                            <a:schemeClr val="lt1"/>
                          </a:highlight>
                          <a:latin typeface="Times New Roman"/>
                          <a:ea typeface="Times New Roman"/>
                          <a:cs typeface="Times New Roman"/>
                          <a:sym typeface="Times New Roman"/>
                        </a:rPr>
                        <a:t>0.45K</a:t>
                      </a:r>
                      <a:r>
                        <a:rPr i="1" lang="en" sz="1150">
                          <a:solidFill>
                            <a:schemeClr val="dk1"/>
                          </a:solidFill>
                          <a:highlight>
                            <a:schemeClr val="lt1"/>
                          </a:highlight>
                          <a:latin typeface="Times New Roman"/>
                          <a:ea typeface="Times New Roman"/>
                          <a:cs typeface="Times New Roman"/>
                          <a:sym typeface="Times New Roman"/>
                        </a:rPr>
                        <a:t>u</a:t>
                      </a:r>
                      <a:endParaRPr/>
                    </a:p>
                  </a:txBody>
                  <a:tcPr marT="91425" marB="91425" marR="91425" marL="91425"/>
                </a:tc>
                <a:tc>
                  <a:txBody>
                    <a:bodyPr/>
                    <a:lstStyle/>
                    <a:p>
                      <a:pPr indent="0" lvl="0" marL="0" rtl="0" algn="ctr">
                        <a:spcBef>
                          <a:spcPts val="0"/>
                        </a:spcBef>
                        <a:spcAft>
                          <a:spcPts val="0"/>
                        </a:spcAft>
                        <a:buNone/>
                      </a:pPr>
                      <a:r>
                        <a:rPr lang="en" sz="1650">
                          <a:solidFill>
                            <a:schemeClr val="dk1"/>
                          </a:solidFill>
                          <a:highlight>
                            <a:schemeClr val="lt1"/>
                          </a:highlight>
                          <a:latin typeface="Times New Roman"/>
                          <a:ea typeface="Times New Roman"/>
                          <a:cs typeface="Times New Roman"/>
                          <a:sym typeface="Times New Roman"/>
                        </a:rPr>
                        <a:t>0.54K</a:t>
                      </a:r>
                      <a:r>
                        <a:rPr i="1" lang="en" sz="1150">
                          <a:solidFill>
                            <a:schemeClr val="dk1"/>
                          </a:solidFill>
                          <a:highlight>
                            <a:schemeClr val="lt1"/>
                          </a:highlight>
                          <a:latin typeface="Times New Roman"/>
                          <a:ea typeface="Times New Roman"/>
                          <a:cs typeface="Times New Roman"/>
                          <a:sym typeface="Times New Roman"/>
                        </a:rPr>
                        <a:t>u</a:t>
                      </a:r>
                      <a:r>
                        <a:rPr lang="en" sz="1650">
                          <a:solidFill>
                            <a:schemeClr val="dk1"/>
                          </a:solidFill>
                          <a:highlight>
                            <a:schemeClr val="lt1"/>
                          </a:highlight>
                          <a:latin typeface="Times New Roman"/>
                          <a:ea typeface="Times New Roman"/>
                          <a:cs typeface="Times New Roman"/>
                          <a:sym typeface="Times New Roman"/>
                        </a:rPr>
                        <a:t>/T</a:t>
                      </a:r>
                      <a:r>
                        <a:rPr i="1" lang="en" sz="1150">
                          <a:solidFill>
                            <a:schemeClr val="dk1"/>
                          </a:solidFill>
                          <a:highlight>
                            <a:schemeClr val="lt1"/>
                          </a:highlight>
                          <a:latin typeface="Times New Roman"/>
                          <a:ea typeface="Times New Roman"/>
                          <a:cs typeface="Times New Roman"/>
                          <a:sym typeface="Times New Roman"/>
                        </a:rPr>
                        <a:t>u</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r>
              <a:tr h="545075">
                <a:tc>
                  <a:txBody>
                    <a:bodyPr/>
                    <a:lstStyle/>
                    <a:p>
                      <a:pPr indent="0" lvl="0" marL="0" rtl="0" algn="ctr">
                        <a:spcBef>
                          <a:spcPts val="0"/>
                        </a:spcBef>
                        <a:spcAft>
                          <a:spcPts val="0"/>
                        </a:spcAft>
                        <a:buNone/>
                      </a:pPr>
                      <a:r>
                        <a:rPr lang="en"/>
                        <a:t>PID</a:t>
                      </a:r>
                      <a:endParaRPr/>
                    </a:p>
                  </a:txBody>
                  <a:tcPr marT="91425" marB="91425" marR="91425" marL="91425"/>
                </a:tc>
                <a:tc>
                  <a:txBody>
                    <a:bodyPr/>
                    <a:lstStyle/>
                    <a:p>
                      <a:pPr indent="0" lvl="0" marL="0" rtl="0" algn="ctr">
                        <a:spcBef>
                          <a:spcPts val="0"/>
                        </a:spcBef>
                        <a:spcAft>
                          <a:spcPts val="0"/>
                        </a:spcAft>
                        <a:buNone/>
                      </a:pPr>
                      <a:r>
                        <a:rPr lang="en" sz="1650">
                          <a:solidFill>
                            <a:schemeClr val="dk1"/>
                          </a:solidFill>
                          <a:highlight>
                            <a:schemeClr val="lt1"/>
                          </a:highlight>
                          <a:latin typeface="Times New Roman"/>
                          <a:ea typeface="Times New Roman"/>
                          <a:cs typeface="Times New Roman"/>
                          <a:sym typeface="Times New Roman"/>
                        </a:rPr>
                        <a:t>0.6K</a:t>
                      </a:r>
                      <a:r>
                        <a:rPr i="1" lang="en" sz="1150">
                          <a:solidFill>
                            <a:schemeClr val="dk1"/>
                          </a:solidFill>
                          <a:highlight>
                            <a:schemeClr val="lt1"/>
                          </a:highlight>
                          <a:latin typeface="Times New Roman"/>
                          <a:ea typeface="Times New Roman"/>
                          <a:cs typeface="Times New Roman"/>
                          <a:sym typeface="Times New Roman"/>
                        </a:rPr>
                        <a:t>u</a:t>
                      </a:r>
                      <a:endParaRPr/>
                    </a:p>
                  </a:txBody>
                  <a:tcPr marT="91425" marB="91425" marR="91425" marL="91425"/>
                </a:tc>
                <a:tc>
                  <a:txBody>
                    <a:bodyPr/>
                    <a:lstStyle/>
                    <a:p>
                      <a:pPr indent="0" lvl="0" marL="0" rtl="0" algn="ctr">
                        <a:spcBef>
                          <a:spcPts val="0"/>
                        </a:spcBef>
                        <a:spcAft>
                          <a:spcPts val="0"/>
                        </a:spcAft>
                        <a:buNone/>
                      </a:pPr>
                      <a:r>
                        <a:rPr lang="en" sz="1650">
                          <a:solidFill>
                            <a:schemeClr val="dk1"/>
                          </a:solidFill>
                          <a:highlight>
                            <a:schemeClr val="lt1"/>
                          </a:highlight>
                          <a:latin typeface="Times New Roman"/>
                          <a:ea typeface="Times New Roman"/>
                          <a:cs typeface="Times New Roman"/>
                          <a:sym typeface="Times New Roman"/>
                        </a:rPr>
                        <a:t>1.2K</a:t>
                      </a:r>
                      <a:r>
                        <a:rPr i="1" lang="en" sz="1150">
                          <a:solidFill>
                            <a:schemeClr val="dk1"/>
                          </a:solidFill>
                          <a:highlight>
                            <a:schemeClr val="lt1"/>
                          </a:highlight>
                          <a:latin typeface="Times New Roman"/>
                          <a:ea typeface="Times New Roman"/>
                          <a:cs typeface="Times New Roman"/>
                          <a:sym typeface="Times New Roman"/>
                        </a:rPr>
                        <a:t>u</a:t>
                      </a:r>
                      <a:r>
                        <a:rPr lang="en" sz="1650">
                          <a:solidFill>
                            <a:schemeClr val="dk1"/>
                          </a:solidFill>
                          <a:highlight>
                            <a:schemeClr val="lt1"/>
                          </a:highlight>
                          <a:latin typeface="Times New Roman"/>
                          <a:ea typeface="Times New Roman"/>
                          <a:cs typeface="Times New Roman"/>
                          <a:sym typeface="Times New Roman"/>
                        </a:rPr>
                        <a:t>/T</a:t>
                      </a:r>
                      <a:r>
                        <a:rPr i="1" lang="en" sz="1150">
                          <a:solidFill>
                            <a:schemeClr val="dk1"/>
                          </a:solidFill>
                          <a:highlight>
                            <a:schemeClr val="lt1"/>
                          </a:highlight>
                          <a:latin typeface="Times New Roman"/>
                          <a:ea typeface="Times New Roman"/>
                          <a:cs typeface="Times New Roman"/>
                          <a:sym typeface="Times New Roman"/>
                        </a:rPr>
                        <a:t>u</a:t>
                      </a:r>
                      <a:endParaRPr/>
                    </a:p>
                  </a:txBody>
                  <a:tcPr marT="91425" marB="91425" marR="91425" marL="91425"/>
                </a:tc>
                <a:tc>
                  <a:txBody>
                    <a:bodyPr/>
                    <a:lstStyle/>
                    <a:p>
                      <a:pPr indent="0" lvl="0" marL="0" rtl="0" algn="ctr">
                        <a:spcBef>
                          <a:spcPts val="0"/>
                        </a:spcBef>
                        <a:spcAft>
                          <a:spcPts val="0"/>
                        </a:spcAft>
                        <a:buNone/>
                      </a:pPr>
                      <a:r>
                        <a:rPr lang="en" sz="1650">
                          <a:solidFill>
                            <a:schemeClr val="dk1"/>
                          </a:solidFill>
                          <a:highlight>
                            <a:schemeClr val="lt1"/>
                          </a:highlight>
                          <a:latin typeface="Times New Roman"/>
                          <a:ea typeface="Times New Roman"/>
                          <a:cs typeface="Times New Roman"/>
                          <a:sym typeface="Times New Roman"/>
                        </a:rPr>
                        <a:t>0.075K</a:t>
                      </a:r>
                      <a:r>
                        <a:rPr i="1" lang="en" sz="1150">
                          <a:solidFill>
                            <a:schemeClr val="dk1"/>
                          </a:solidFill>
                          <a:highlight>
                            <a:schemeClr val="lt1"/>
                          </a:highlight>
                          <a:latin typeface="Times New Roman"/>
                          <a:ea typeface="Times New Roman"/>
                          <a:cs typeface="Times New Roman"/>
                          <a:sym typeface="Times New Roman"/>
                        </a:rPr>
                        <a:t>u</a:t>
                      </a:r>
                      <a:r>
                        <a:rPr lang="en" sz="1650">
                          <a:solidFill>
                            <a:schemeClr val="dk1"/>
                          </a:solidFill>
                          <a:highlight>
                            <a:schemeClr val="lt1"/>
                          </a:highlight>
                          <a:latin typeface="Times New Roman"/>
                          <a:ea typeface="Times New Roman"/>
                          <a:cs typeface="Times New Roman"/>
                          <a:sym typeface="Times New Roman"/>
                        </a:rPr>
                        <a:t>T</a:t>
                      </a:r>
                      <a:r>
                        <a:rPr i="1" lang="en" sz="1150">
                          <a:solidFill>
                            <a:schemeClr val="dk1"/>
                          </a:solidFill>
                          <a:highlight>
                            <a:schemeClr val="lt1"/>
                          </a:highlight>
                          <a:latin typeface="Times New Roman"/>
                          <a:ea typeface="Times New Roman"/>
                          <a:cs typeface="Times New Roman"/>
                          <a:sym typeface="Times New Roman"/>
                        </a:rPr>
                        <a:t>u</a:t>
                      </a:r>
                      <a:endParaRPr/>
                    </a:p>
                  </a:txBody>
                  <a:tcPr marT="91425" marB="91425" marR="91425" marL="91425"/>
                </a:tc>
              </a:tr>
            </a:tbl>
          </a:graphicData>
        </a:graphic>
      </p:graphicFrame>
      <p:sp>
        <p:nvSpPr>
          <p:cNvPr id="628" name="Google Shape;628;p40"/>
          <p:cNvSpPr txBox="1"/>
          <p:nvPr>
            <p:ph idx="4294967295" type="subTitle"/>
          </p:nvPr>
        </p:nvSpPr>
        <p:spPr>
          <a:xfrm>
            <a:off x="5406313" y="832675"/>
            <a:ext cx="2138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aleway"/>
                <a:ea typeface="Raleway"/>
                <a:cs typeface="Raleway"/>
                <a:sym typeface="Raleway"/>
              </a:rPr>
              <a:t>지글러-니콜스 방법</a:t>
            </a:r>
            <a:endParaRPr b="1" sz="1600">
              <a:solidFill>
                <a:schemeClr val="lt2"/>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1"/>
          <p:cNvSpPr txBox="1"/>
          <p:nvPr>
            <p:ph type="title"/>
          </p:nvPr>
        </p:nvSpPr>
        <p:spPr>
          <a:xfrm>
            <a:off x="715100" y="2342400"/>
            <a:ext cx="3691200" cy="130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동작 설명</a:t>
            </a:r>
            <a:r>
              <a:rPr lang="en" sz="4300"/>
              <a:t> 및 시연</a:t>
            </a:r>
            <a:endParaRPr sz="4300"/>
          </a:p>
        </p:txBody>
      </p:sp>
      <p:sp>
        <p:nvSpPr>
          <p:cNvPr id="634" name="Google Shape;634;p41"/>
          <p:cNvSpPr txBox="1"/>
          <p:nvPr>
            <p:ph idx="2" type="title"/>
          </p:nvPr>
        </p:nvSpPr>
        <p:spPr>
          <a:xfrm>
            <a:off x="715100" y="1314595"/>
            <a:ext cx="1089900" cy="10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35" name="Google Shape;635;p41"/>
          <p:cNvSpPr/>
          <p:nvPr/>
        </p:nvSpPr>
        <p:spPr>
          <a:xfrm>
            <a:off x="5160900" y="3862525"/>
            <a:ext cx="3983100" cy="409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41"/>
          <p:cNvGrpSpPr/>
          <p:nvPr/>
        </p:nvGrpSpPr>
        <p:grpSpPr>
          <a:xfrm>
            <a:off x="5306813" y="2302775"/>
            <a:ext cx="3691271" cy="1807967"/>
            <a:chOff x="-91775" y="2302775"/>
            <a:chExt cx="3691271" cy="1807967"/>
          </a:xfrm>
        </p:grpSpPr>
        <p:sp>
          <p:nvSpPr>
            <p:cNvPr id="637" name="Google Shape;637;p41"/>
            <p:cNvSpPr/>
            <p:nvPr/>
          </p:nvSpPr>
          <p:spPr>
            <a:xfrm>
              <a:off x="-91775" y="2302775"/>
              <a:ext cx="3691271" cy="1596797"/>
            </a:xfrm>
            <a:custGeom>
              <a:rect b="b" l="l" r="r" t="t"/>
              <a:pathLst>
                <a:path extrusionOk="0" h="27006" w="62429">
                  <a:moveTo>
                    <a:pt x="34103" y="1"/>
                  </a:moveTo>
                  <a:cubicBezTo>
                    <a:pt x="24993" y="1"/>
                    <a:pt x="17182" y="4112"/>
                    <a:pt x="13719" y="8851"/>
                  </a:cubicBezTo>
                  <a:lnTo>
                    <a:pt x="10906" y="8851"/>
                  </a:lnTo>
                  <a:cubicBezTo>
                    <a:pt x="7098" y="8851"/>
                    <a:pt x="0" y="10496"/>
                    <a:pt x="0" y="16187"/>
                  </a:cubicBezTo>
                  <a:lnTo>
                    <a:pt x="0" y="19692"/>
                  </a:lnTo>
                  <a:cubicBezTo>
                    <a:pt x="0" y="23479"/>
                    <a:pt x="2705" y="26595"/>
                    <a:pt x="6146" y="27006"/>
                  </a:cubicBezTo>
                  <a:lnTo>
                    <a:pt x="57732" y="26703"/>
                  </a:lnTo>
                  <a:cubicBezTo>
                    <a:pt x="59269" y="26184"/>
                    <a:pt x="60697" y="25123"/>
                    <a:pt x="61541" y="23674"/>
                  </a:cubicBezTo>
                  <a:cubicBezTo>
                    <a:pt x="62342" y="22289"/>
                    <a:pt x="62428" y="19843"/>
                    <a:pt x="62212" y="18264"/>
                  </a:cubicBezTo>
                  <a:cubicBezTo>
                    <a:pt x="61627" y="13720"/>
                    <a:pt x="59485" y="9370"/>
                    <a:pt x="54508" y="8894"/>
                  </a:cubicBezTo>
                  <a:cubicBezTo>
                    <a:pt x="51068" y="4155"/>
                    <a:pt x="43235" y="1"/>
                    <a:pt x="34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p:nvPr/>
          </p:nvSpPr>
          <p:spPr>
            <a:xfrm>
              <a:off x="-48256" y="3660324"/>
              <a:ext cx="3611922" cy="239289"/>
            </a:xfrm>
            <a:custGeom>
              <a:rect b="b" l="l" r="r" t="t"/>
              <a:pathLst>
                <a:path extrusionOk="0" h="4047" w="61087">
                  <a:moveTo>
                    <a:pt x="0" y="0"/>
                  </a:moveTo>
                  <a:cubicBezTo>
                    <a:pt x="43" y="87"/>
                    <a:pt x="87" y="174"/>
                    <a:pt x="130" y="260"/>
                  </a:cubicBezTo>
                  <a:cubicBezTo>
                    <a:pt x="152" y="303"/>
                    <a:pt x="173" y="347"/>
                    <a:pt x="195" y="368"/>
                  </a:cubicBezTo>
                  <a:cubicBezTo>
                    <a:pt x="260" y="520"/>
                    <a:pt x="346" y="650"/>
                    <a:pt x="433" y="801"/>
                  </a:cubicBezTo>
                  <a:cubicBezTo>
                    <a:pt x="455" y="844"/>
                    <a:pt x="476" y="888"/>
                    <a:pt x="520" y="909"/>
                  </a:cubicBezTo>
                  <a:cubicBezTo>
                    <a:pt x="606" y="1061"/>
                    <a:pt x="693" y="1191"/>
                    <a:pt x="779" y="1299"/>
                  </a:cubicBezTo>
                  <a:cubicBezTo>
                    <a:pt x="822" y="1342"/>
                    <a:pt x="844" y="1385"/>
                    <a:pt x="887" y="1429"/>
                  </a:cubicBezTo>
                  <a:cubicBezTo>
                    <a:pt x="974" y="1558"/>
                    <a:pt x="1060" y="1667"/>
                    <a:pt x="1169" y="1775"/>
                  </a:cubicBezTo>
                  <a:cubicBezTo>
                    <a:pt x="1212" y="1818"/>
                    <a:pt x="1255" y="1883"/>
                    <a:pt x="1299" y="1926"/>
                  </a:cubicBezTo>
                  <a:cubicBezTo>
                    <a:pt x="1385" y="2013"/>
                    <a:pt x="1493" y="2121"/>
                    <a:pt x="1580" y="2208"/>
                  </a:cubicBezTo>
                  <a:cubicBezTo>
                    <a:pt x="1645" y="2273"/>
                    <a:pt x="1688" y="2316"/>
                    <a:pt x="1753" y="2359"/>
                  </a:cubicBezTo>
                  <a:cubicBezTo>
                    <a:pt x="1839" y="2446"/>
                    <a:pt x="1948" y="2532"/>
                    <a:pt x="2034" y="2619"/>
                  </a:cubicBezTo>
                  <a:cubicBezTo>
                    <a:pt x="2099" y="2662"/>
                    <a:pt x="2186" y="2705"/>
                    <a:pt x="2251" y="2770"/>
                  </a:cubicBezTo>
                  <a:cubicBezTo>
                    <a:pt x="2337" y="2835"/>
                    <a:pt x="2445" y="2900"/>
                    <a:pt x="2532" y="2965"/>
                  </a:cubicBezTo>
                  <a:cubicBezTo>
                    <a:pt x="2618" y="3030"/>
                    <a:pt x="2705" y="3073"/>
                    <a:pt x="2770" y="3116"/>
                  </a:cubicBezTo>
                  <a:cubicBezTo>
                    <a:pt x="2878" y="3181"/>
                    <a:pt x="2965" y="3225"/>
                    <a:pt x="3051" y="3290"/>
                  </a:cubicBezTo>
                  <a:cubicBezTo>
                    <a:pt x="3159" y="3333"/>
                    <a:pt x="3246" y="3376"/>
                    <a:pt x="3333" y="3419"/>
                  </a:cubicBezTo>
                  <a:cubicBezTo>
                    <a:pt x="3419" y="3463"/>
                    <a:pt x="3527" y="3506"/>
                    <a:pt x="3614" y="3549"/>
                  </a:cubicBezTo>
                  <a:cubicBezTo>
                    <a:pt x="3722" y="3593"/>
                    <a:pt x="3830" y="3636"/>
                    <a:pt x="3938" y="3679"/>
                  </a:cubicBezTo>
                  <a:cubicBezTo>
                    <a:pt x="4025" y="3701"/>
                    <a:pt x="4112" y="3744"/>
                    <a:pt x="4198" y="3766"/>
                  </a:cubicBezTo>
                  <a:cubicBezTo>
                    <a:pt x="4328" y="3809"/>
                    <a:pt x="4458" y="3852"/>
                    <a:pt x="4588" y="3874"/>
                  </a:cubicBezTo>
                  <a:cubicBezTo>
                    <a:pt x="4653" y="3895"/>
                    <a:pt x="4717" y="3917"/>
                    <a:pt x="4804" y="3939"/>
                  </a:cubicBezTo>
                  <a:cubicBezTo>
                    <a:pt x="4999" y="3982"/>
                    <a:pt x="5215" y="4004"/>
                    <a:pt x="5410" y="4047"/>
                  </a:cubicBezTo>
                  <a:lnTo>
                    <a:pt x="6254" y="4025"/>
                  </a:lnTo>
                  <a:lnTo>
                    <a:pt x="56996" y="3744"/>
                  </a:lnTo>
                  <a:cubicBezTo>
                    <a:pt x="58533" y="3225"/>
                    <a:pt x="59961" y="2164"/>
                    <a:pt x="60805" y="715"/>
                  </a:cubicBezTo>
                  <a:cubicBezTo>
                    <a:pt x="60913" y="541"/>
                    <a:pt x="61000" y="325"/>
                    <a:pt x="61086" y="109"/>
                  </a:cubicBezTo>
                  <a:lnTo>
                    <a:pt x="6578" y="109"/>
                  </a:lnTo>
                  <a:cubicBezTo>
                    <a:pt x="6449" y="65"/>
                    <a:pt x="6687" y="44"/>
                    <a:pt x="6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p:nvPr/>
          </p:nvSpPr>
          <p:spPr>
            <a:xfrm>
              <a:off x="3251502" y="2869588"/>
              <a:ext cx="216288" cy="193288"/>
            </a:xfrm>
            <a:custGeom>
              <a:rect b="b" l="l" r="r" t="t"/>
              <a:pathLst>
                <a:path extrusionOk="0" h="3269" w="3658">
                  <a:moveTo>
                    <a:pt x="563" y="1"/>
                  </a:moveTo>
                  <a:cubicBezTo>
                    <a:pt x="217" y="347"/>
                    <a:pt x="0" y="801"/>
                    <a:pt x="0" y="1321"/>
                  </a:cubicBezTo>
                  <a:cubicBezTo>
                    <a:pt x="0" y="2381"/>
                    <a:pt x="974" y="3268"/>
                    <a:pt x="2164" y="3268"/>
                  </a:cubicBezTo>
                  <a:cubicBezTo>
                    <a:pt x="2748" y="3268"/>
                    <a:pt x="3268" y="3073"/>
                    <a:pt x="3657" y="2727"/>
                  </a:cubicBezTo>
                  <a:cubicBezTo>
                    <a:pt x="2878" y="1559"/>
                    <a:pt x="1861" y="607"/>
                    <a:pt x="5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3402458" y="3039762"/>
              <a:ext cx="147227" cy="179215"/>
            </a:xfrm>
            <a:custGeom>
              <a:rect b="b" l="l" r="r" t="t"/>
              <a:pathLst>
                <a:path extrusionOk="0" h="3031" w="2490">
                  <a:moveTo>
                    <a:pt x="1191" y="1"/>
                  </a:moveTo>
                  <a:cubicBezTo>
                    <a:pt x="498" y="195"/>
                    <a:pt x="1" y="780"/>
                    <a:pt x="1" y="1472"/>
                  </a:cubicBezTo>
                  <a:cubicBezTo>
                    <a:pt x="1" y="2338"/>
                    <a:pt x="758" y="3030"/>
                    <a:pt x="1710" y="3030"/>
                  </a:cubicBezTo>
                  <a:cubicBezTo>
                    <a:pt x="1991" y="3030"/>
                    <a:pt x="2251" y="2965"/>
                    <a:pt x="2489" y="2857"/>
                  </a:cubicBezTo>
                  <a:cubicBezTo>
                    <a:pt x="2165" y="1818"/>
                    <a:pt x="1753" y="866"/>
                    <a:pt x="1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54642" y="2870889"/>
              <a:ext cx="387699" cy="254662"/>
            </a:xfrm>
            <a:custGeom>
              <a:rect b="b" l="l" r="r" t="t"/>
              <a:pathLst>
                <a:path extrusionOk="0" h="4307" w="6557">
                  <a:moveTo>
                    <a:pt x="5366" y="0"/>
                  </a:moveTo>
                  <a:cubicBezTo>
                    <a:pt x="3138" y="693"/>
                    <a:pt x="1017" y="1926"/>
                    <a:pt x="0" y="3917"/>
                  </a:cubicBezTo>
                  <a:cubicBezTo>
                    <a:pt x="649" y="4155"/>
                    <a:pt x="1428" y="4306"/>
                    <a:pt x="2272" y="4306"/>
                  </a:cubicBezTo>
                  <a:cubicBezTo>
                    <a:pt x="4631" y="4306"/>
                    <a:pt x="6557" y="3160"/>
                    <a:pt x="6557" y="1753"/>
                  </a:cubicBezTo>
                  <a:cubicBezTo>
                    <a:pt x="6557" y="1082"/>
                    <a:pt x="6102" y="455"/>
                    <a:pt x="5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p:nvPr/>
          </p:nvSpPr>
          <p:spPr>
            <a:xfrm>
              <a:off x="2952072" y="2909264"/>
              <a:ext cx="156156" cy="156156"/>
            </a:xfrm>
            <a:custGeom>
              <a:rect b="b" l="l" r="r" t="t"/>
              <a:pathLst>
                <a:path extrusionOk="0" h="2641" w="2641">
                  <a:moveTo>
                    <a:pt x="1321" y="0"/>
                  </a:moveTo>
                  <a:cubicBezTo>
                    <a:pt x="607" y="0"/>
                    <a:pt x="1" y="585"/>
                    <a:pt x="1" y="1320"/>
                  </a:cubicBezTo>
                  <a:cubicBezTo>
                    <a:pt x="1" y="2056"/>
                    <a:pt x="607" y="2640"/>
                    <a:pt x="1321" y="2640"/>
                  </a:cubicBezTo>
                  <a:cubicBezTo>
                    <a:pt x="2057" y="2640"/>
                    <a:pt x="2641" y="2056"/>
                    <a:pt x="2641" y="1320"/>
                  </a:cubicBezTo>
                  <a:cubicBezTo>
                    <a:pt x="2641" y="585"/>
                    <a:pt x="2057" y="0"/>
                    <a:pt x="13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1"/>
            <p:cNvSpPr/>
            <p:nvPr/>
          </p:nvSpPr>
          <p:spPr>
            <a:xfrm>
              <a:off x="3274503" y="3378810"/>
              <a:ext cx="159999" cy="351927"/>
            </a:xfrm>
            <a:custGeom>
              <a:rect b="b" l="l" r="r" t="t"/>
              <a:pathLst>
                <a:path extrusionOk="0" h="5952" w="2706">
                  <a:moveTo>
                    <a:pt x="1" y="1"/>
                  </a:moveTo>
                  <a:lnTo>
                    <a:pt x="1" y="5952"/>
                  </a:lnTo>
                  <a:lnTo>
                    <a:pt x="2706" y="5952"/>
                  </a:lnTo>
                  <a:lnTo>
                    <a:pt x="27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p:nvPr/>
          </p:nvSpPr>
          <p:spPr>
            <a:xfrm>
              <a:off x="61783" y="3378810"/>
              <a:ext cx="161241" cy="351927"/>
            </a:xfrm>
            <a:custGeom>
              <a:rect b="b" l="l" r="r" t="t"/>
              <a:pathLst>
                <a:path extrusionOk="0" h="5952" w="2727">
                  <a:moveTo>
                    <a:pt x="0" y="1"/>
                  </a:moveTo>
                  <a:lnTo>
                    <a:pt x="0" y="5952"/>
                  </a:lnTo>
                  <a:lnTo>
                    <a:pt x="2727" y="5952"/>
                  </a:lnTo>
                  <a:lnTo>
                    <a:pt x="27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1"/>
            <p:cNvSpPr/>
            <p:nvPr/>
          </p:nvSpPr>
          <p:spPr>
            <a:xfrm>
              <a:off x="3049339" y="2563831"/>
              <a:ext cx="144626" cy="301964"/>
            </a:xfrm>
            <a:custGeom>
              <a:rect b="b" l="l" r="r" t="t"/>
              <a:pathLst>
                <a:path extrusionOk="0" h="5107" w="2446">
                  <a:moveTo>
                    <a:pt x="1017" y="0"/>
                  </a:moveTo>
                  <a:lnTo>
                    <a:pt x="0" y="5107"/>
                  </a:lnTo>
                  <a:lnTo>
                    <a:pt x="2446" y="5107"/>
                  </a:lnTo>
                  <a:lnTo>
                    <a:pt x="1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91775" y="3449233"/>
              <a:ext cx="3687427" cy="450374"/>
            </a:xfrm>
            <a:custGeom>
              <a:rect b="b" l="l" r="r" t="t"/>
              <a:pathLst>
                <a:path extrusionOk="0" h="7617" w="62364">
                  <a:moveTo>
                    <a:pt x="0" y="0"/>
                  </a:moveTo>
                  <a:lnTo>
                    <a:pt x="0" y="303"/>
                  </a:lnTo>
                  <a:cubicBezTo>
                    <a:pt x="0" y="4090"/>
                    <a:pt x="2705" y="7206"/>
                    <a:pt x="6146" y="7617"/>
                  </a:cubicBezTo>
                  <a:lnTo>
                    <a:pt x="57732" y="7314"/>
                  </a:lnTo>
                  <a:cubicBezTo>
                    <a:pt x="59269" y="6795"/>
                    <a:pt x="60697" y="5734"/>
                    <a:pt x="61541" y="4285"/>
                  </a:cubicBezTo>
                  <a:cubicBezTo>
                    <a:pt x="62168" y="3203"/>
                    <a:pt x="62363" y="1450"/>
                    <a:pt x="62298" y="0"/>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327864" y="3148501"/>
              <a:ext cx="963483" cy="962241"/>
            </a:xfrm>
            <a:custGeom>
              <a:rect b="b" l="l" r="r" t="t"/>
              <a:pathLst>
                <a:path extrusionOk="0" h="16274" w="16295">
                  <a:moveTo>
                    <a:pt x="8137" y="1"/>
                  </a:moveTo>
                  <a:cubicBezTo>
                    <a:pt x="3636" y="1"/>
                    <a:pt x="1" y="3636"/>
                    <a:pt x="1" y="8137"/>
                  </a:cubicBezTo>
                  <a:cubicBezTo>
                    <a:pt x="1" y="12638"/>
                    <a:pt x="3636" y="16273"/>
                    <a:pt x="8137" y="16273"/>
                  </a:cubicBezTo>
                  <a:cubicBezTo>
                    <a:pt x="12638" y="16273"/>
                    <a:pt x="16295" y="12638"/>
                    <a:pt x="16295" y="8137"/>
                  </a:cubicBezTo>
                  <a:cubicBezTo>
                    <a:pt x="16295" y="3636"/>
                    <a:pt x="12638" y="1"/>
                    <a:pt x="81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393143" y="3213780"/>
              <a:ext cx="832988" cy="831687"/>
            </a:xfrm>
            <a:custGeom>
              <a:rect b="b" l="l" r="r" t="t"/>
              <a:pathLst>
                <a:path extrusionOk="0" h="14066" w="14088">
                  <a:moveTo>
                    <a:pt x="7033" y="1"/>
                  </a:moveTo>
                  <a:cubicBezTo>
                    <a:pt x="3160" y="1"/>
                    <a:pt x="1" y="3138"/>
                    <a:pt x="1" y="7033"/>
                  </a:cubicBezTo>
                  <a:cubicBezTo>
                    <a:pt x="1" y="10928"/>
                    <a:pt x="3160" y="14066"/>
                    <a:pt x="7033" y="14066"/>
                  </a:cubicBezTo>
                  <a:cubicBezTo>
                    <a:pt x="10928" y="14066"/>
                    <a:pt x="14087" y="10928"/>
                    <a:pt x="14087" y="7033"/>
                  </a:cubicBezTo>
                  <a:cubicBezTo>
                    <a:pt x="14087" y="3138"/>
                    <a:pt x="10928" y="1"/>
                    <a:pt x="7033"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469892" y="3289288"/>
              <a:ext cx="679434" cy="680735"/>
            </a:xfrm>
            <a:custGeom>
              <a:rect b="b" l="l" r="r" t="t"/>
              <a:pathLst>
                <a:path extrusionOk="0" h="11513" w="11491">
                  <a:moveTo>
                    <a:pt x="5735" y="0"/>
                  </a:moveTo>
                  <a:cubicBezTo>
                    <a:pt x="2576" y="0"/>
                    <a:pt x="1" y="2575"/>
                    <a:pt x="1" y="5756"/>
                  </a:cubicBezTo>
                  <a:cubicBezTo>
                    <a:pt x="1" y="8937"/>
                    <a:pt x="2576" y="11512"/>
                    <a:pt x="5735" y="11512"/>
                  </a:cubicBezTo>
                  <a:cubicBezTo>
                    <a:pt x="8916" y="11512"/>
                    <a:pt x="11491" y="8937"/>
                    <a:pt x="11491" y="5756"/>
                  </a:cubicBezTo>
                  <a:cubicBezTo>
                    <a:pt x="11491" y="2575"/>
                    <a:pt x="8916" y="0"/>
                    <a:pt x="5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549243" y="3369881"/>
              <a:ext cx="519494" cy="519494"/>
            </a:xfrm>
            <a:custGeom>
              <a:rect b="b" l="l" r="r" t="t"/>
              <a:pathLst>
                <a:path extrusionOk="0" h="8786" w="8786">
                  <a:moveTo>
                    <a:pt x="4393" y="0"/>
                  </a:moveTo>
                  <a:cubicBezTo>
                    <a:pt x="1970" y="0"/>
                    <a:pt x="0" y="1970"/>
                    <a:pt x="0" y="4393"/>
                  </a:cubicBezTo>
                  <a:cubicBezTo>
                    <a:pt x="0" y="6817"/>
                    <a:pt x="1970" y="8786"/>
                    <a:pt x="4393" y="8786"/>
                  </a:cubicBezTo>
                  <a:cubicBezTo>
                    <a:pt x="6817" y="8786"/>
                    <a:pt x="8786" y="6817"/>
                    <a:pt x="8786" y="4393"/>
                  </a:cubicBezTo>
                  <a:cubicBezTo>
                    <a:pt x="8786" y="1970"/>
                    <a:pt x="6817"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641366" y="3462005"/>
              <a:ext cx="336554" cy="335253"/>
            </a:xfrm>
            <a:custGeom>
              <a:rect b="b" l="l" r="r" t="t"/>
              <a:pathLst>
                <a:path extrusionOk="0" h="5670" w="5692">
                  <a:moveTo>
                    <a:pt x="2835" y="0"/>
                  </a:moveTo>
                  <a:cubicBezTo>
                    <a:pt x="1277" y="0"/>
                    <a:pt x="0" y="1255"/>
                    <a:pt x="0" y="2835"/>
                  </a:cubicBezTo>
                  <a:cubicBezTo>
                    <a:pt x="0" y="4393"/>
                    <a:pt x="1277" y="5670"/>
                    <a:pt x="2835" y="5670"/>
                  </a:cubicBezTo>
                  <a:cubicBezTo>
                    <a:pt x="4415" y="5670"/>
                    <a:pt x="5691" y="4393"/>
                    <a:pt x="5691" y="2835"/>
                  </a:cubicBezTo>
                  <a:cubicBezTo>
                    <a:pt x="5691" y="1255"/>
                    <a:pt x="4415" y="0"/>
                    <a:pt x="2835"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p:nvPr/>
          </p:nvSpPr>
          <p:spPr>
            <a:xfrm>
              <a:off x="2268835" y="3148501"/>
              <a:ext cx="963483" cy="962241"/>
            </a:xfrm>
            <a:custGeom>
              <a:rect b="b" l="l" r="r" t="t"/>
              <a:pathLst>
                <a:path extrusionOk="0" h="16274" w="16295">
                  <a:moveTo>
                    <a:pt x="8137" y="1"/>
                  </a:moveTo>
                  <a:cubicBezTo>
                    <a:pt x="3636" y="1"/>
                    <a:pt x="1" y="3636"/>
                    <a:pt x="1" y="8137"/>
                  </a:cubicBezTo>
                  <a:cubicBezTo>
                    <a:pt x="1" y="12638"/>
                    <a:pt x="3636" y="16273"/>
                    <a:pt x="8137" y="16273"/>
                  </a:cubicBezTo>
                  <a:cubicBezTo>
                    <a:pt x="12638" y="16273"/>
                    <a:pt x="16295" y="12638"/>
                    <a:pt x="16295" y="8137"/>
                  </a:cubicBezTo>
                  <a:cubicBezTo>
                    <a:pt x="16295" y="3636"/>
                    <a:pt x="12638" y="1"/>
                    <a:pt x="81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p:nvPr/>
          </p:nvSpPr>
          <p:spPr>
            <a:xfrm>
              <a:off x="2334114" y="3213780"/>
              <a:ext cx="832988" cy="831687"/>
            </a:xfrm>
            <a:custGeom>
              <a:rect b="b" l="l" r="r" t="t"/>
              <a:pathLst>
                <a:path extrusionOk="0" h="14066" w="14088">
                  <a:moveTo>
                    <a:pt x="7033" y="1"/>
                  </a:moveTo>
                  <a:cubicBezTo>
                    <a:pt x="3160" y="1"/>
                    <a:pt x="0" y="3138"/>
                    <a:pt x="0" y="7033"/>
                  </a:cubicBezTo>
                  <a:cubicBezTo>
                    <a:pt x="0" y="10928"/>
                    <a:pt x="3160" y="14066"/>
                    <a:pt x="7033" y="14066"/>
                  </a:cubicBezTo>
                  <a:cubicBezTo>
                    <a:pt x="10928" y="14066"/>
                    <a:pt x="14087" y="10928"/>
                    <a:pt x="14087" y="7033"/>
                  </a:cubicBezTo>
                  <a:cubicBezTo>
                    <a:pt x="14087" y="3138"/>
                    <a:pt x="10928" y="1"/>
                    <a:pt x="7033"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a:off x="2410863" y="3289288"/>
              <a:ext cx="679434" cy="680735"/>
            </a:xfrm>
            <a:custGeom>
              <a:rect b="b" l="l" r="r" t="t"/>
              <a:pathLst>
                <a:path extrusionOk="0" h="11513" w="11491">
                  <a:moveTo>
                    <a:pt x="5735" y="0"/>
                  </a:moveTo>
                  <a:cubicBezTo>
                    <a:pt x="2576" y="0"/>
                    <a:pt x="1" y="2575"/>
                    <a:pt x="1" y="5756"/>
                  </a:cubicBezTo>
                  <a:cubicBezTo>
                    <a:pt x="1" y="8937"/>
                    <a:pt x="2576" y="11512"/>
                    <a:pt x="5735" y="11512"/>
                  </a:cubicBezTo>
                  <a:cubicBezTo>
                    <a:pt x="8916" y="11512"/>
                    <a:pt x="11491" y="8937"/>
                    <a:pt x="11491" y="5756"/>
                  </a:cubicBezTo>
                  <a:cubicBezTo>
                    <a:pt x="11491" y="2575"/>
                    <a:pt x="8916" y="0"/>
                    <a:pt x="5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2490215" y="3369881"/>
              <a:ext cx="519494" cy="519494"/>
            </a:xfrm>
            <a:custGeom>
              <a:rect b="b" l="l" r="r" t="t"/>
              <a:pathLst>
                <a:path extrusionOk="0" h="8786" w="8786">
                  <a:moveTo>
                    <a:pt x="4393" y="0"/>
                  </a:moveTo>
                  <a:cubicBezTo>
                    <a:pt x="1969" y="0"/>
                    <a:pt x="0" y="1970"/>
                    <a:pt x="0" y="4393"/>
                  </a:cubicBezTo>
                  <a:cubicBezTo>
                    <a:pt x="0" y="6817"/>
                    <a:pt x="1969" y="8786"/>
                    <a:pt x="4393" y="8786"/>
                  </a:cubicBezTo>
                  <a:cubicBezTo>
                    <a:pt x="6817" y="8786"/>
                    <a:pt x="8786" y="6817"/>
                    <a:pt x="8786" y="4393"/>
                  </a:cubicBezTo>
                  <a:cubicBezTo>
                    <a:pt x="8786" y="1970"/>
                    <a:pt x="6817"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2582338" y="3462005"/>
              <a:ext cx="336554" cy="335253"/>
            </a:xfrm>
            <a:custGeom>
              <a:rect b="b" l="l" r="r" t="t"/>
              <a:pathLst>
                <a:path extrusionOk="0" h="5670" w="5692">
                  <a:moveTo>
                    <a:pt x="2835" y="0"/>
                  </a:moveTo>
                  <a:cubicBezTo>
                    <a:pt x="1277" y="0"/>
                    <a:pt x="0" y="1255"/>
                    <a:pt x="0" y="2835"/>
                  </a:cubicBezTo>
                  <a:cubicBezTo>
                    <a:pt x="0" y="4393"/>
                    <a:pt x="1277" y="5670"/>
                    <a:pt x="2835" y="5670"/>
                  </a:cubicBezTo>
                  <a:cubicBezTo>
                    <a:pt x="4415" y="5670"/>
                    <a:pt x="5691" y="4393"/>
                    <a:pt x="5691" y="2835"/>
                  </a:cubicBezTo>
                  <a:cubicBezTo>
                    <a:pt x="5691" y="1255"/>
                    <a:pt x="4415" y="0"/>
                    <a:pt x="2835"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1"/>
            <p:cNvSpPr/>
            <p:nvPr/>
          </p:nvSpPr>
          <p:spPr>
            <a:xfrm>
              <a:off x="768021" y="2795381"/>
              <a:ext cx="985242" cy="769012"/>
            </a:xfrm>
            <a:custGeom>
              <a:rect b="b" l="l" r="r" t="t"/>
              <a:pathLst>
                <a:path extrusionOk="0" h="13006" w="16663">
                  <a:moveTo>
                    <a:pt x="1" y="1"/>
                  </a:moveTo>
                  <a:lnTo>
                    <a:pt x="1" y="4696"/>
                  </a:lnTo>
                  <a:lnTo>
                    <a:pt x="195" y="4696"/>
                  </a:lnTo>
                  <a:cubicBezTo>
                    <a:pt x="239" y="4689"/>
                    <a:pt x="284" y="4687"/>
                    <a:pt x="331" y="4687"/>
                  </a:cubicBezTo>
                  <a:cubicBezTo>
                    <a:pt x="424" y="4687"/>
                    <a:pt x="520" y="4696"/>
                    <a:pt x="607" y="4696"/>
                  </a:cubicBezTo>
                  <a:lnTo>
                    <a:pt x="693" y="4696"/>
                  </a:lnTo>
                  <a:cubicBezTo>
                    <a:pt x="5389" y="4696"/>
                    <a:pt x="9392" y="8202"/>
                    <a:pt x="9998" y="12854"/>
                  </a:cubicBezTo>
                  <a:lnTo>
                    <a:pt x="10019" y="13006"/>
                  </a:lnTo>
                  <a:lnTo>
                    <a:pt x="16662" y="13006"/>
                  </a:lnTo>
                  <a:lnTo>
                    <a:pt x="16662" y="1"/>
                  </a:lnTo>
                  <a:lnTo>
                    <a:pt x="16273" y="1"/>
                  </a:lnTo>
                  <a:lnTo>
                    <a:pt x="16273" y="12638"/>
                  </a:lnTo>
                  <a:lnTo>
                    <a:pt x="10344" y="12638"/>
                  </a:lnTo>
                  <a:cubicBezTo>
                    <a:pt x="9652" y="7877"/>
                    <a:pt x="5519" y="4307"/>
                    <a:pt x="693" y="4307"/>
                  </a:cubicBezTo>
                  <a:lnTo>
                    <a:pt x="369" y="4307"/>
                  </a:lnTo>
                  <a:lnTo>
                    <a:pt x="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
            <p:cNvSpPr/>
            <p:nvPr/>
          </p:nvSpPr>
          <p:spPr>
            <a:xfrm>
              <a:off x="1806978" y="2795381"/>
              <a:ext cx="963483" cy="769012"/>
            </a:xfrm>
            <a:custGeom>
              <a:rect b="b" l="l" r="r" t="t"/>
              <a:pathLst>
                <a:path extrusionOk="0" h="13006" w="16295">
                  <a:moveTo>
                    <a:pt x="0" y="1"/>
                  </a:moveTo>
                  <a:lnTo>
                    <a:pt x="0" y="13006"/>
                  </a:lnTo>
                  <a:lnTo>
                    <a:pt x="6254" y="13006"/>
                  </a:lnTo>
                  <a:lnTo>
                    <a:pt x="6275" y="12854"/>
                  </a:lnTo>
                  <a:cubicBezTo>
                    <a:pt x="6903" y="8202"/>
                    <a:pt x="10906" y="4696"/>
                    <a:pt x="15602" y="4696"/>
                  </a:cubicBezTo>
                  <a:lnTo>
                    <a:pt x="15688" y="4696"/>
                  </a:lnTo>
                  <a:cubicBezTo>
                    <a:pt x="15775" y="4696"/>
                    <a:pt x="15861" y="4687"/>
                    <a:pt x="15954" y="4687"/>
                  </a:cubicBezTo>
                  <a:cubicBezTo>
                    <a:pt x="16001" y="4687"/>
                    <a:pt x="16049" y="4689"/>
                    <a:pt x="16099" y="4696"/>
                  </a:cubicBezTo>
                  <a:lnTo>
                    <a:pt x="16294" y="4696"/>
                  </a:lnTo>
                  <a:lnTo>
                    <a:pt x="16294" y="1"/>
                  </a:lnTo>
                  <a:lnTo>
                    <a:pt x="15905" y="1"/>
                  </a:lnTo>
                  <a:lnTo>
                    <a:pt x="15926" y="4307"/>
                  </a:lnTo>
                  <a:lnTo>
                    <a:pt x="15602" y="4307"/>
                  </a:lnTo>
                  <a:cubicBezTo>
                    <a:pt x="10776" y="4307"/>
                    <a:pt x="6643" y="7877"/>
                    <a:pt x="5929" y="12638"/>
                  </a:cubicBezTo>
                  <a:lnTo>
                    <a:pt x="390" y="12638"/>
                  </a:lnTo>
                  <a:lnTo>
                    <a:pt x="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1"/>
            <p:cNvSpPr/>
            <p:nvPr/>
          </p:nvSpPr>
          <p:spPr>
            <a:xfrm>
              <a:off x="724502" y="2406429"/>
              <a:ext cx="2181509" cy="412060"/>
            </a:xfrm>
            <a:custGeom>
              <a:rect b="b" l="l" r="r" t="t"/>
              <a:pathLst>
                <a:path extrusionOk="0" h="6969" w="36895">
                  <a:moveTo>
                    <a:pt x="16771" y="0"/>
                  </a:moveTo>
                  <a:cubicBezTo>
                    <a:pt x="13677" y="0"/>
                    <a:pt x="10734" y="303"/>
                    <a:pt x="8094" y="844"/>
                  </a:cubicBezTo>
                  <a:cubicBezTo>
                    <a:pt x="4588" y="2446"/>
                    <a:pt x="1754" y="4631"/>
                    <a:pt x="1" y="6968"/>
                  </a:cubicBezTo>
                  <a:lnTo>
                    <a:pt x="17420" y="6968"/>
                  </a:lnTo>
                  <a:lnTo>
                    <a:pt x="17420" y="22"/>
                  </a:lnTo>
                  <a:cubicBezTo>
                    <a:pt x="17204" y="0"/>
                    <a:pt x="16987" y="0"/>
                    <a:pt x="16771" y="0"/>
                  </a:cubicBezTo>
                  <a:close/>
                  <a:moveTo>
                    <a:pt x="18264" y="22"/>
                  </a:moveTo>
                  <a:lnTo>
                    <a:pt x="18264" y="6968"/>
                  </a:lnTo>
                  <a:lnTo>
                    <a:pt x="28910" y="6968"/>
                  </a:lnTo>
                  <a:lnTo>
                    <a:pt x="25708" y="909"/>
                  </a:lnTo>
                  <a:cubicBezTo>
                    <a:pt x="23436" y="412"/>
                    <a:pt x="20926" y="109"/>
                    <a:pt x="18264" y="22"/>
                  </a:cubicBezTo>
                  <a:close/>
                  <a:moveTo>
                    <a:pt x="26681" y="1126"/>
                  </a:moveTo>
                  <a:lnTo>
                    <a:pt x="29776" y="6968"/>
                  </a:lnTo>
                  <a:lnTo>
                    <a:pt x="36895" y="6968"/>
                  </a:lnTo>
                  <a:cubicBezTo>
                    <a:pt x="35488" y="4458"/>
                    <a:pt x="31723" y="2337"/>
                    <a:pt x="26681" y="112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p:nvPr/>
          </p:nvSpPr>
          <p:spPr>
            <a:xfrm>
              <a:off x="1804436" y="2407729"/>
              <a:ext cx="515651" cy="194529"/>
            </a:xfrm>
            <a:custGeom>
              <a:rect b="b" l="l" r="r" t="t"/>
              <a:pathLst>
                <a:path extrusionOk="0" h="3290" w="8721">
                  <a:moveTo>
                    <a:pt x="0" y="0"/>
                  </a:moveTo>
                  <a:lnTo>
                    <a:pt x="0" y="3289"/>
                  </a:lnTo>
                  <a:lnTo>
                    <a:pt x="8720" y="3289"/>
                  </a:lnTo>
                  <a:lnTo>
                    <a:pt x="7444" y="887"/>
                  </a:lnTo>
                  <a:cubicBezTo>
                    <a:pt x="7184" y="822"/>
                    <a:pt x="6924" y="779"/>
                    <a:pt x="6665" y="714"/>
                  </a:cubicBezTo>
                  <a:lnTo>
                    <a:pt x="6578" y="714"/>
                  </a:lnTo>
                  <a:cubicBezTo>
                    <a:pt x="6362" y="671"/>
                    <a:pt x="6145" y="628"/>
                    <a:pt x="5907" y="584"/>
                  </a:cubicBezTo>
                  <a:cubicBezTo>
                    <a:pt x="5821" y="563"/>
                    <a:pt x="5713" y="563"/>
                    <a:pt x="5604" y="541"/>
                  </a:cubicBezTo>
                  <a:cubicBezTo>
                    <a:pt x="5410" y="498"/>
                    <a:pt x="5193" y="476"/>
                    <a:pt x="4955" y="433"/>
                  </a:cubicBezTo>
                  <a:cubicBezTo>
                    <a:pt x="4847" y="433"/>
                    <a:pt x="4739" y="411"/>
                    <a:pt x="4631" y="390"/>
                  </a:cubicBezTo>
                  <a:cubicBezTo>
                    <a:pt x="4414" y="368"/>
                    <a:pt x="4198" y="346"/>
                    <a:pt x="3982" y="303"/>
                  </a:cubicBezTo>
                  <a:cubicBezTo>
                    <a:pt x="3873" y="303"/>
                    <a:pt x="3765" y="281"/>
                    <a:pt x="3657" y="281"/>
                  </a:cubicBezTo>
                  <a:cubicBezTo>
                    <a:pt x="3419" y="238"/>
                    <a:pt x="3203" y="216"/>
                    <a:pt x="2965" y="195"/>
                  </a:cubicBezTo>
                  <a:cubicBezTo>
                    <a:pt x="2878" y="195"/>
                    <a:pt x="2813" y="195"/>
                    <a:pt x="2748" y="173"/>
                  </a:cubicBezTo>
                  <a:cubicBezTo>
                    <a:pt x="1926" y="108"/>
                    <a:pt x="1082" y="43"/>
                    <a:pt x="216" y="22"/>
                  </a:cubicBezTo>
                  <a:cubicBezTo>
                    <a:pt x="151" y="22"/>
                    <a:pt x="87" y="22"/>
                    <a:pt x="0"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949725" y="2406429"/>
              <a:ext cx="804844" cy="195830"/>
            </a:xfrm>
            <a:custGeom>
              <a:rect b="b" l="l" r="r" t="t"/>
              <a:pathLst>
                <a:path extrusionOk="0" h="3312" w="13612">
                  <a:moveTo>
                    <a:pt x="12962" y="0"/>
                  </a:moveTo>
                  <a:cubicBezTo>
                    <a:pt x="9868" y="0"/>
                    <a:pt x="6925" y="303"/>
                    <a:pt x="4285" y="844"/>
                  </a:cubicBezTo>
                  <a:cubicBezTo>
                    <a:pt x="3917" y="1017"/>
                    <a:pt x="3571" y="1191"/>
                    <a:pt x="3203" y="1364"/>
                  </a:cubicBezTo>
                  <a:cubicBezTo>
                    <a:pt x="3181" y="1385"/>
                    <a:pt x="3138" y="1407"/>
                    <a:pt x="3095" y="1429"/>
                  </a:cubicBezTo>
                  <a:cubicBezTo>
                    <a:pt x="2748" y="1602"/>
                    <a:pt x="2424" y="1775"/>
                    <a:pt x="2099" y="1970"/>
                  </a:cubicBezTo>
                  <a:cubicBezTo>
                    <a:pt x="2056" y="1991"/>
                    <a:pt x="2013" y="2013"/>
                    <a:pt x="1969" y="2034"/>
                  </a:cubicBezTo>
                  <a:cubicBezTo>
                    <a:pt x="1645" y="2229"/>
                    <a:pt x="1320" y="2424"/>
                    <a:pt x="1017" y="2619"/>
                  </a:cubicBezTo>
                  <a:cubicBezTo>
                    <a:pt x="996" y="2640"/>
                    <a:pt x="974" y="2662"/>
                    <a:pt x="952" y="2684"/>
                  </a:cubicBezTo>
                  <a:cubicBezTo>
                    <a:pt x="628" y="2878"/>
                    <a:pt x="303" y="3095"/>
                    <a:pt x="0" y="3311"/>
                  </a:cubicBezTo>
                  <a:lnTo>
                    <a:pt x="13611" y="3311"/>
                  </a:lnTo>
                  <a:lnTo>
                    <a:pt x="13611" y="22"/>
                  </a:lnTo>
                  <a:cubicBezTo>
                    <a:pt x="13395" y="0"/>
                    <a:pt x="13178" y="0"/>
                    <a:pt x="12962"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a:off x="2302125" y="2472949"/>
              <a:ext cx="357012" cy="129312"/>
            </a:xfrm>
            <a:custGeom>
              <a:rect b="b" l="l" r="r" t="t"/>
              <a:pathLst>
                <a:path extrusionOk="0" h="2187" w="6038">
                  <a:moveTo>
                    <a:pt x="0" y="1"/>
                  </a:moveTo>
                  <a:lnTo>
                    <a:pt x="1169" y="2186"/>
                  </a:lnTo>
                  <a:lnTo>
                    <a:pt x="6038" y="2186"/>
                  </a:lnTo>
                  <a:cubicBezTo>
                    <a:pt x="5994" y="2165"/>
                    <a:pt x="5951" y="2143"/>
                    <a:pt x="5908" y="2143"/>
                  </a:cubicBezTo>
                  <a:cubicBezTo>
                    <a:pt x="5800" y="2078"/>
                    <a:pt x="5670" y="2013"/>
                    <a:pt x="5540" y="1948"/>
                  </a:cubicBezTo>
                  <a:cubicBezTo>
                    <a:pt x="5410" y="1883"/>
                    <a:pt x="5302" y="1818"/>
                    <a:pt x="5194" y="1775"/>
                  </a:cubicBezTo>
                  <a:cubicBezTo>
                    <a:pt x="5064" y="1710"/>
                    <a:pt x="4934" y="1645"/>
                    <a:pt x="4804" y="1602"/>
                  </a:cubicBezTo>
                  <a:cubicBezTo>
                    <a:pt x="4674" y="1537"/>
                    <a:pt x="4545" y="1472"/>
                    <a:pt x="4415" y="1429"/>
                  </a:cubicBezTo>
                  <a:cubicBezTo>
                    <a:pt x="4285" y="1364"/>
                    <a:pt x="4155" y="1321"/>
                    <a:pt x="4025" y="1277"/>
                  </a:cubicBezTo>
                  <a:cubicBezTo>
                    <a:pt x="3874" y="1212"/>
                    <a:pt x="3744" y="1148"/>
                    <a:pt x="3592" y="1104"/>
                  </a:cubicBezTo>
                  <a:cubicBezTo>
                    <a:pt x="3463" y="1061"/>
                    <a:pt x="3354" y="996"/>
                    <a:pt x="3225" y="953"/>
                  </a:cubicBezTo>
                  <a:cubicBezTo>
                    <a:pt x="3073" y="909"/>
                    <a:pt x="2900" y="845"/>
                    <a:pt x="2749" y="801"/>
                  </a:cubicBezTo>
                  <a:cubicBezTo>
                    <a:pt x="2619" y="758"/>
                    <a:pt x="2511" y="715"/>
                    <a:pt x="2381" y="671"/>
                  </a:cubicBezTo>
                  <a:cubicBezTo>
                    <a:pt x="2208" y="607"/>
                    <a:pt x="2034" y="563"/>
                    <a:pt x="1861" y="498"/>
                  </a:cubicBezTo>
                  <a:cubicBezTo>
                    <a:pt x="1753" y="477"/>
                    <a:pt x="1645" y="455"/>
                    <a:pt x="1558" y="412"/>
                  </a:cubicBezTo>
                  <a:cubicBezTo>
                    <a:pt x="1342" y="347"/>
                    <a:pt x="1147" y="304"/>
                    <a:pt x="931" y="239"/>
                  </a:cubicBezTo>
                  <a:cubicBezTo>
                    <a:pt x="888" y="217"/>
                    <a:pt x="823" y="195"/>
                    <a:pt x="758" y="195"/>
                  </a:cubicBezTo>
                  <a:cubicBezTo>
                    <a:pt x="498" y="131"/>
                    <a:pt x="260" y="66"/>
                    <a:pt x="0"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a:off x="1485789" y="2910565"/>
              <a:ext cx="208661" cy="55048"/>
            </a:xfrm>
            <a:custGeom>
              <a:rect b="b" l="l" r="r" t="t"/>
              <a:pathLst>
                <a:path extrusionOk="0" h="931" w="3529">
                  <a:moveTo>
                    <a:pt x="1" y="0"/>
                  </a:moveTo>
                  <a:lnTo>
                    <a:pt x="1" y="931"/>
                  </a:lnTo>
                  <a:lnTo>
                    <a:pt x="3528" y="476"/>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1899101" y="2910565"/>
              <a:ext cx="209903" cy="55048"/>
            </a:xfrm>
            <a:custGeom>
              <a:rect b="b" l="l" r="r" t="t"/>
              <a:pathLst>
                <a:path extrusionOk="0" h="931" w="3550">
                  <a:moveTo>
                    <a:pt x="0" y="0"/>
                  </a:moveTo>
                  <a:lnTo>
                    <a:pt x="0" y="931"/>
                  </a:lnTo>
                  <a:lnTo>
                    <a:pt x="3549" y="47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2"/>
          <p:cNvSpPr txBox="1"/>
          <p:nvPr>
            <p:ph type="title"/>
          </p:nvPr>
        </p:nvSpPr>
        <p:spPr>
          <a:xfrm>
            <a:off x="724900" y="445025"/>
            <a:ext cx="184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차선 예측</a:t>
            </a:r>
            <a:endParaRPr/>
          </a:p>
        </p:txBody>
      </p:sp>
      <p:pic>
        <p:nvPicPr>
          <p:cNvPr id="670" name="Google Shape;670;p42"/>
          <p:cNvPicPr preferRelativeResize="0"/>
          <p:nvPr/>
        </p:nvPicPr>
        <p:blipFill>
          <a:blip r:embed="rId3">
            <a:alphaModFix/>
          </a:blip>
          <a:stretch>
            <a:fillRect/>
          </a:stretch>
        </p:blipFill>
        <p:spPr>
          <a:xfrm>
            <a:off x="632250" y="1657350"/>
            <a:ext cx="1828800" cy="1828800"/>
          </a:xfrm>
          <a:prstGeom prst="rect">
            <a:avLst/>
          </a:prstGeom>
          <a:noFill/>
          <a:ln>
            <a:noFill/>
          </a:ln>
        </p:spPr>
      </p:pic>
      <p:pic>
        <p:nvPicPr>
          <p:cNvPr id="671" name="Google Shape;671;p42"/>
          <p:cNvPicPr preferRelativeResize="0"/>
          <p:nvPr/>
        </p:nvPicPr>
        <p:blipFill>
          <a:blip r:embed="rId4">
            <a:alphaModFix/>
          </a:blip>
          <a:stretch>
            <a:fillRect/>
          </a:stretch>
        </p:blipFill>
        <p:spPr>
          <a:xfrm>
            <a:off x="2649150" y="1657350"/>
            <a:ext cx="1828800" cy="1828800"/>
          </a:xfrm>
          <a:prstGeom prst="rect">
            <a:avLst/>
          </a:prstGeom>
          <a:noFill/>
          <a:ln>
            <a:noFill/>
          </a:ln>
        </p:spPr>
      </p:pic>
      <p:pic>
        <p:nvPicPr>
          <p:cNvPr id="672" name="Google Shape;672;p42"/>
          <p:cNvPicPr preferRelativeResize="0"/>
          <p:nvPr/>
        </p:nvPicPr>
        <p:blipFill>
          <a:blip r:embed="rId5">
            <a:alphaModFix/>
          </a:blip>
          <a:stretch>
            <a:fillRect/>
          </a:stretch>
        </p:blipFill>
        <p:spPr>
          <a:xfrm>
            <a:off x="4666050" y="1657350"/>
            <a:ext cx="1828800" cy="1828800"/>
          </a:xfrm>
          <a:prstGeom prst="rect">
            <a:avLst/>
          </a:prstGeom>
          <a:noFill/>
          <a:ln>
            <a:noFill/>
          </a:ln>
        </p:spPr>
      </p:pic>
      <p:pic>
        <p:nvPicPr>
          <p:cNvPr id="673" name="Google Shape;673;p42"/>
          <p:cNvPicPr preferRelativeResize="0"/>
          <p:nvPr/>
        </p:nvPicPr>
        <p:blipFill>
          <a:blip r:embed="rId6">
            <a:alphaModFix/>
          </a:blip>
          <a:stretch>
            <a:fillRect/>
          </a:stretch>
        </p:blipFill>
        <p:spPr>
          <a:xfrm>
            <a:off x="6682950" y="1657350"/>
            <a:ext cx="1828800" cy="1828800"/>
          </a:xfrm>
          <a:prstGeom prst="rect">
            <a:avLst/>
          </a:prstGeom>
          <a:noFill/>
          <a:ln>
            <a:noFill/>
          </a:ln>
        </p:spPr>
      </p:pic>
      <p:sp>
        <p:nvSpPr>
          <p:cNvPr id="674" name="Google Shape;674;p42"/>
          <p:cNvSpPr/>
          <p:nvPr/>
        </p:nvSpPr>
        <p:spPr>
          <a:xfrm>
            <a:off x="841650" y="3724900"/>
            <a:ext cx="306900" cy="306900"/>
          </a:xfrm>
          <a:prstGeom prst="ellipse">
            <a:avLst/>
          </a:prstGeom>
          <a:no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latin typeface="Manrope"/>
                <a:ea typeface="Manrope"/>
                <a:cs typeface="Manrope"/>
                <a:sym typeface="Manrope"/>
              </a:rPr>
              <a:t>0</a:t>
            </a:r>
            <a:endParaRPr b="1">
              <a:latin typeface="Manrope"/>
              <a:ea typeface="Manrope"/>
              <a:cs typeface="Manrope"/>
              <a:sym typeface="Manrope"/>
            </a:endParaRPr>
          </a:p>
        </p:txBody>
      </p:sp>
      <p:sp>
        <p:nvSpPr>
          <p:cNvPr id="675" name="Google Shape;675;p42"/>
          <p:cNvSpPr txBox="1"/>
          <p:nvPr/>
        </p:nvSpPr>
        <p:spPr>
          <a:xfrm>
            <a:off x="1214850" y="3698950"/>
            <a:ext cx="8586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Raleway"/>
                <a:ea typeface="Raleway"/>
                <a:cs typeface="Raleway"/>
                <a:sym typeface="Raleway"/>
              </a:rPr>
              <a:t>직진</a:t>
            </a:r>
            <a:endParaRPr b="1">
              <a:solidFill>
                <a:schemeClr val="lt2"/>
              </a:solidFill>
              <a:latin typeface="Raleway"/>
              <a:ea typeface="Raleway"/>
              <a:cs typeface="Raleway"/>
              <a:sym typeface="Raleway"/>
            </a:endParaRPr>
          </a:p>
        </p:txBody>
      </p:sp>
      <p:sp>
        <p:nvSpPr>
          <p:cNvPr id="676" name="Google Shape;676;p42"/>
          <p:cNvSpPr/>
          <p:nvPr/>
        </p:nvSpPr>
        <p:spPr>
          <a:xfrm>
            <a:off x="2858550" y="3724900"/>
            <a:ext cx="306900" cy="306900"/>
          </a:xfrm>
          <a:prstGeom prst="ellipse">
            <a:avLst/>
          </a:prstGeom>
          <a:no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latin typeface="Manrope"/>
                <a:ea typeface="Manrope"/>
                <a:cs typeface="Manrope"/>
                <a:sym typeface="Manrope"/>
              </a:rPr>
              <a:t>1</a:t>
            </a:r>
            <a:endParaRPr b="1">
              <a:latin typeface="Manrope"/>
              <a:ea typeface="Manrope"/>
              <a:cs typeface="Manrope"/>
              <a:sym typeface="Manrope"/>
            </a:endParaRPr>
          </a:p>
        </p:txBody>
      </p:sp>
      <p:sp>
        <p:nvSpPr>
          <p:cNvPr id="677" name="Google Shape;677;p42"/>
          <p:cNvSpPr txBox="1"/>
          <p:nvPr/>
        </p:nvSpPr>
        <p:spPr>
          <a:xfrm>
            <a:off x="3231750" y="3698950"/>
            <a:ext cx="8586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Raleway"/>
                <a:ea typeface="Raleway"/>
                <a:cs typeface="Raleway"/>
                <a:sym typeface="Raleway"/>
              </a:rPr>
              <a:t>좌회전</a:t>
            </a:r>
            <a:endParaRPr b="1">
              <a:solidFill>
                <a:schemeClr val="lt2"/>
              </a:solidFill>
              <a:latin typeface="Raleway"/>
              <a:ea typeface="Raleway"/>
              <a:cs typeface="Raleway"/>
              <a:sym typeface="Raleway"/>
            </a:endParaRPr>
          </a:p>
        </p:txBody>
      </p:sp>
      <p:sp>
        <p:nvSpPr>
          <p:cNvPr id="678" name="Google Shape;678;p42"/>
          <p:cNvSpPr/>
          <p:nvPr/>
        </p:nvSpPr>
        <p:spPr>
          <a:xfrm>
            <a:off x="4875450" y="3724900"/>
            <a:ext cx="306900" cy="306900"/>
          </a:xfrm>
          <a:prstGeom prst="ellipse">
            <a:avLst/>
          </a:prstGeom>
          <a:no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latin typeface="Manrope"/>
                <a:ea typeface="Manrope"/>
                <a:cs typeface="Manrope"/>
                <a:sym typeface="Manrope"/>
              </a:rPr>
              <a:t>2</a:t>
            </a:r>
            <a:endParaRPr b="1">
              <a:latin typeface="Manrope"/>
              <a:ea typeface="Manrope"/>
              <a:cs typeface="Manrope"/>
              <a:sym typeface="Manrope"/>
            </a:endParaRPr>
          </a:p>
        </p:txBody>
      </p:sp>
      <p:sp>
        <p:nvSpPr>
          <p:cNvPr id="679" name="Google Shape;679;p42"/>
          <p:cNvSpPr txBox="1"/>
          <p:nvPr/>
        </p:nvSpPr>
        <p:spPr>
          <a:xfrm>
            <a:off x="5248650" y="3698950"/>
            <a:ext cx="8586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Raleway"/>
                <a:ea typeface="Raleway"/>
                <a:cs typeface="Raleway"/>
                <a:sym typeface="Raleway"/>
              </a:rPr>
              <a:t>우회전</a:t>
            </a:r>
            <a:endParaRPr b="1">
              <a:solidFill>
                <a:schemeClr val="lt2"/>
              </a:solidFill>
              <a:latin typeface="Raleway"/>
              <a:ea typeface="Raleway"/>
              <a:cs typeface="Raleway"/>
              <a:sym typeface="Raleway"/>
            </a:endParaRPr>
          </a:p>
        </p:txBody>
      </p:sp>
      <p:sp>
        <p:nvSpPr>
          <p:cNvPr id="680" name="Google Shape;680;p42"/>
          <p:cNvSpPr/>
          <p:nvPr/>
        </p:nvSpPr>
        <p:spPr>
          <a:xfrm>
            <a:off x="6892350" y="3724900"/>
            <a:ext cx="306900" cy="306900"/>
          </a:xfrm>
          <a:prstGeom prst="ellipse">
            <a:avLst/>
          </a:prstGeom>
          <a:no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latin typeface="Manrope"/>
                <a:ea typeface="Manrope"/>
                <a:cs typeface="Manrope"/>
                <a:sym typeface="Manrope"/>
              </a:rPr>
              <a:t>3</a:t>
            </a:r>
            <a:endParaRPr b="1">
              <a:latin typeface="Manrope"/>
              <a:ea typeface="Manrope"/>
              <a:cs typeface="Manrope"/>
              <a:sym typeface="Manrope"/>
            </a:endParaRPr>
          </a:p>
        </p:txBody>
      </p:sp>
      <p:sp>
        <p:nvSpPr>
          <p:cNvPr id="681" name="Google Shape;681;p42"/>
          <p:cNvSpPr txBox="1"/>
          <p:nvPr/>
        </p:nvSpPr>
        <p:spPr>
          <a:xfrm>
            <a:off x="7265550" y="3698950"/>
            <a:ext cx="10368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Raleway"/>
                <a:ea typeface="Raleway"/>
                <a:cs typeface="Raleway"/>
                <a:sym typeface="Raleway"/>
              </a:rPr>
              <a:t>횡단보도</a:t>
            </a:r>
            <a:endParaRPr b="1">
              <a:solidFill>
                <a:schemeClr val="lt2"/>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43"/>
          <p:cNvSpPr txBox="1"/>
          <p:nvPr>
            <p:ph type="title"/>
          </p:nvPr>
        </p:nvSpPr>
        <p:spPr>
          <a:xfrm>
            <a:off x="724900" y="445025"/>
            <a:ext cx="184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출력 화면</a:t>
            </a:r>
            <a:endParaRPr/>
          </a:p>
        </p:txBody>
      </p:sp>
      <p:pic>
        <p:nvPicPr>
          <p:cNvPr id="687" name="Google Shape;687;p43"/>
          <p:cNvPicPr preferRelativeResize="0"/>
          <p:nvPr/>
        </p:nvPicPr>
        <p:blipFill>
          <a:blip r:embed="rId3">
            <a:alphaModFix/>
          </a:blip>
          <a:stretch>
            <a:fillRect/>
          </a:stretch>
        </p:blipFill>
        <p:spPr>
          <a:xfrm>
            <a:off x="1610350" y="1017725"/>
            <a:ext cx="5923300" cy="3421925"/>
          </a:xfrm>
          <a:prstGeom prst="rect">
            <a:avLst/>
          </a:prstGeom>
          <a:noFill/>
          <a:ln>
            <a:noFill/>
          </a:ln>
        </p:spPr>
      </p:pic>
      <p:sp>
        <p:nvSpPr>
          <p:cNvPr id="688" name="Google Shape;688;p43"/>
          <p:cNvSpPr/>
          <p:nvPr/>
        </p:nvSpPr>
        <p:spPr>
          <a:xfrm>
            <a:off x="1511975" y="2402600"/>
            <a:ext cx="3935100" cy="5094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39" name="Google Shape;339;p26"/>
          <p:cNvSpPr txBox="1"/>
          <p:nvPr>
            <p:ph idx="2" type="title"/>
          </p:nvPr>
        </p:nvSpPr>
        <p:spPr>
          <a:xfrm>
            <a:off x="1695640" y="14808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40" name="Google Shape;340;p26"/>
          <p:cNvSpPr txBox="1"/>
          <p:nvPr>
            <p:ph idx="3" type="title"/>
          </p:nvPr>
        </p:nvSpPr>
        <p:spPr>
          <a:xfrm>
            <a:off x="1693190" y="29323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41" name="Google Shape;341;p26"/>
          <p:cNvSpPr txBox="1"/>
          <p:nvPr>
            <p:ph idx="4" type="title"/>
          </p:nvPr>
        </p:nvSpPr>
        <p:spPr>
          <a:xfrm>
            <a:off x="5142865" y="14808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42" name="Google Shape;342;p26"/>
          <p:cNvSpPr txBox="1"/>
          <p:nvPr>
            <p:ph idx="6" type="title"/>
          </p:nvPr>
        </p:nvSpPr>
        <p:spPr>
          <a:xfrm>
            <a:off x="5144090" y="29323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43" name="Google Shape;343;p26"/>
          <p:cNvSpPr txBox="1"/>
          <p:nvPr>
            <p:ph idx="1" type="subTitle"/>
          </p:nvPr>
        </p:nvSpPr>
        <p:spPr>
          <a:xfrm>
            <a:off x="1700538" y="1997675"/>
            <a:ext cx="23055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프로젝트 개요</a:t>
            </a:r>
            <a:endParaRPr/>
          </a:p>
        </p:txBody>
      </p:sp>
      <p:sp>
        <p:nvSpPr>
          <p:cNvPr id="344" name="Google Shape;344;p26"/>
          <p:cNvSpPr txBox="1"/>
          <p:nvPr>
            <p:ph idx="8" type="subTitle"/>
          </p:nvPr>
        </p:nvSpPr>
        <p:spPr>
          <a:xfrm>
            <a:off x="5145325" y="1997675"/>
            <a:ext cx="30600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주요 기능 및 알고리즘</a:t>
            </a:r>
            <a:endParaRPr/>
          </a:p>
        </p:txBody>
      </p:sp>
      <p:sp>
        <p:nvSpPr>
          <p:cNvPr id="345" name="Google Shape;345;p26"/>
          <p:cNvSpPr txBox="1"/>
          <p:nvPr>
            <p:ph idx="9" type="subTitle"/>
          </p:nvPr>
        </p:nvSpPr>
        <p:spPr>
          <a:xfrm>
            <a:off x="5144103" y="3449175"/>
            <a:ext cx="27828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프로젝트 결과 및 고찰</a:t>
            </a:r>
            <a:endParaRPr>
              <a:solidFill>
                <a:schemeClr val="lt2"/>
              </a:solidFill>
            </a:endParaRPr>
          </a:p>
        </p:txBody>
      </p:sp>
      <p:sp>
        <p:nvSpPr>
          <p:cNvPr id="346" name="Google Shape;346;p26"/>
          <p:cNvSpPr txBox="1"/>
          <p:nvPr>
            <p:ph idx="13" type="subTitle"/>
          </p:nvPr>
        </p:nvSpPr>
        <p:spPr>
          <a:xfrm>
            <a:off x="1698088" y="3449225"/>
            <a:ext cx="23055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동작 설명 및 시연</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4"/>
          <p:cNvSpPr txBox="1"/>
          <p:nvPr>
            <p:ph type="title"/>
          </p:nvPr>
        </p:nvSpPr>
        <p:spPr>
          <a:xfrm>
            <a:off x="724900" y="445025"/>
            <a:ext cx="184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동작 영상</a:t>
            </a:r>
            <a:endParaRPr/>
          </a:p>
        </p:txBody>
      </p:sp>
      <p:pic>
        <p:nvPicPr>
          <p:cNvPr id="694" name="Google Shape;694;p44" title="17_13-49-32.avi">
            <a:hlinkClick r:id="rId3"/>
          </p:cNvPr>
          <p:cNvPicPr preferRelativeResize="0"/>
          <p:nvPr/>
        </p:nvPicPr>
        <p:blipFill>
          <a:blip r:embed="rId4">
            <a:alphaModFix/>
          </a:blip>
          <a:stretch>
            <a:fillRect/>
          </a:stretch>
        </p:blipFill>
        <p:spPr>
          <a:xfrm>
            <a:off x="2369700" y="1061277"/>
            <a:ext cx="4404589" cy="330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5"/>
          <p:cNvSpPr txBox="1"/>
          <p:nvPr>
            <p:ph type="title"/>
          </p:nvPr>
        </p:nvSpPr>
        <p:spPr>
          <a:xfrm>
            <a:off x="715100" y="2302775"/>
            <a:ext cx="36912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결과 및 고찰</a:t>
            </a:r>
            <a:endParaRPr sz="4300"/>
          </a:p>
        </p:txBody>
      </p:sp>
      <p:sp>
        <p:nvSpPr>
          <p:cNvPr id="700" name="Google Shape;700;p45"/>
          <p:cNvSpPr txBox="1"/>
          <p:nvPr>
            <p:ph idx="2" type="title"/>
          </p:nvPr>
        </p:nvSpPr>
        <p:spPr>
          <a:xfrm>
            <a:off x="715100" y="1314595"/>
            <a:ext cx="1089900" cy="10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701" name="Google Shape;701;p45"/>
          <p:cNvSpPr/>
          <p:nvPr/>
        </p:nvSpPr>
        <p:spPr>
          <a:xfrm>
            <a:off x="5160900" y="3862525"/>
            <a:ext cx="3983100" cy="409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45"/>
          <p:cNvGrpSpPr/>
          <p:nvPr/>
        </p:nvGrpSpPr>
        <p:grpSpPr>
          <a:xfrm>
            <a:off x="5306813" y="2302775"/>
            <a:ext cx="3691271" cy="1807967"/>
            <a:chOff x="-91775" y="2302775"/>
            <a:chExt cx="3691271" cy="1807967"/>
          </a:xfrm>
        </p:grpSpPr>
        <p:sp>
          <p:nvSpPr>
            <p:cNvPr id="703" name="Google Shape;703;p45"/>
            <p:cNvSpPr/>
            <p:nvPr/>
          </p:nvSpPr>
          <p:spPr>
            <a:xfrm>
              <a:off x="-91775" y="2302775"/>
              <a:ext cx="3691271" cy="1596797"/>
            </a:xfrm>
            <a:custGeom>
              <a:rect b="b" l="l" r="r" t="t"/>
              <a:pathLst>
                <a:path extrusionOk="0" h="27006" w="62429">
                  <a:moveTo>
                    <a:pt x="34103" y="1"/>
                  </a:moveTo>
                  <a:cubicBezTo>
                    <a:pt x="24993" y="1"/>
                    <a:pt x="17182" y="4112"/>
                    <a:pt x="13719" y="8851"/>
                  </a:cubicBezTo>
                  <a:lnTo>
                    <a:pt x="10906" y="8851"/>
                  </a:lnTo>
                  <a:cubicBezTo>
                    <a:pt x="7098" y="8851"/>
                    <a:pt x="0" y="10496"/>
                    <a:pt x="0" y="16187"/>
                  </a:cubicBezTo>
                  <a:lnTo>
                    <a:pt x="0" y="19692"/>
                  </a:lnTo>
                  <a:cubicBezTo>
                    <a:pt x="0" y="23479"/>
                    <a:pt x="2705" y="26595"/>
                    <a:pt x="6146" y="27006"/>
                  </a:cubicBezTo>
                  <a:lnTo>
                    <a:pt x="57732" y="26703"/>
                  </a:lnTo>
                  <a:cubicBezTo>
                    <a:pt x="59269" y="26184"/>
                    <a:pt x="60697" y="25123"/>
                    <a:pt x="61541" y="23674"/>
                  </a:cubicBezTo>
                  <a:cubicBezTo>
                    <a:pt x="62342" y="22289"/>
                    <a:pt x="62428" y="19843"/>
                    <a:pt x="62212" y="18264"/>
                  </a:cubicBezTo>
                  <a:cubicBezTo>
                    <a:pt x="61627" y="13720"/>
                    <a:pt x="59485" y="9370"/>
                    <a:pt x="54508" y="8894"/>
                  </a:cubicBezTo>
                  <a:cubicBezTo>
                    <a:pt x="51068" y="4155"/>
                    <a:pt x="43235" y="1"/>
                    <a:pt x="34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5"/>
            <p:cNvSpPr/>
            <p:nvPr/>
          </p:nvSpPr>
          <p:spPr>
            <a:xfrm>
              <a:off x="-48256" y="3660324"/>
              <a:ext cx="3611922" cy="239289"/>
            </a:xfrm>
            <a:custGeom>
              <a:rect b="b" l="l" r="r" t="t"/>
              <a:pathLst>
                <a:path extrusionOk="0" h="4047" w="61087">
                  <a:moveTo>
                    <a:pt x="0" y="0"/>
                  </a:moveTo>
                  <a:cubicBezTo>
                    <a:pt x="43" y="87"/>
                    <a:pt x="87" y="174"/>
                    <a:pt x="130" y="260"/>
                  </a:cubicBezTo>
                  <a:cubicBezTo>
                    <a:pt x="152" y="303"/>
                    <a:pt x="173" y="347"/>
                    <a:pt x="195" y="368"/>
                  </a:cubicBezTo>
                  <a:cubicBezTo>
                    <a:pt x="260" y="520"/>
                    <a:pt x="346" y="650"/>
                    <a:pt x="433" y="801"/>
                  </a:cubicBezTo>
                  <a:cubicBezTo>
                    <a:pt x="455" y="844"/>
                    <a:pt x="476" y="888"/>
                    <a:pt x="520" y="909"/>
                  </a:cubicBezTo>
                  <a:cubicBezTo>
                    <a:pt x="606" y="1061"/>
                    <a:pt x="693" y="1191"/>
                    <a:pt x="779" y="1299"/>
                  </a:cubicBezTo>
                  <a:cubicBezTo>
                    <a:pt x="822" y="1342"/>
                    <a:pt x="844" y="1385"/>
                    <a:pt x="887" y="1429"/>
                  </a:cubicBezTo>
                  <a:cubicBezTo>
                    <a:pt x="974" y="1558"/>
                    <a:pt x="1060" y="1667"/>
                    <a:pt x="1169" y="1775"/>
                  </a:cubicBezTo>
                  <a:cubicBezTo>
                    <a:pt x="1212" y="1818"/>
                    <a:pt x="1255" y="1883"/>
                    <a:pt x="1299" y="1926"/>
                  </a:cubicBezTo>
                  <a:cubicBezTo>
                    <a:pt x="1385" y="2013"/>
                    <a:pt x="1493" y="2121"/>
                    <a:pt x="1580" y="2208"/>
                  </a:cubicBezTo>
                  <a:cubicBezTo>
                    <a:pt x="1645" y="2273"/>
                    <a:pt x="1688" y="2316"/>
                    <a:pt x="1753" y="2359"/>
                  </a:cubicBezTo>
                  <a:cubicBezTo>
                    <a:pt x="1839" y="2446"/>
                    <a:pt x="1948" y="2532"/>
                    <a:pt x="2034" y="2619"/>
                  </a:cubicBezTo>
                  <a:cubicBezTo>
                    <a:pt x="2099" y="2662"/>
                    <a:pt x="2186" y="2705"/>
                    <a:pt x="2251" y="2770"/>
                  </a:cubicBezTo>
                  <a:cubicBezTo>
                    <a:pt x="2337" y="2835"/>
                    <a:pt x="2445" y="2900"/>
                    <a:pt x="2532" y="2965"/>
                  </a:cubicBezTo>
                  <a:cubicBezTo>
                    <a:pt x="2618" y="3030"/>
                    <a:pt x="2705" y="3073"/>
                    <a:pt x="2770" y="3116"/>
                  </a:cubicBezTo>
                  <a:cubicBezTo>
                    <a:pt x="2878" y="3181"/>
                    <a:pt x="2965" y="3225"/>
                    <a:pt x="3051" y="3290"/>
                  </a:cubicBezTo>
                  <a:cubicBezTo>
                    <a:pt x="3159" y="3333"/>
                    <a:pt x="3246" y="3376"/>
                    <a:pt x="3333" y="3419"/>
                  </a:cubicBezTo>
                  <a:cubicBezTo>
                    <a:pt x="3419" y="3463"/>
                    <a:pt x="3527" y="3506"/>
                    <a:pt x="3614" y="3549"/>
                  </a:cubicBezTo>
                  <a:cubicBezTo>
                    <a:pt x="3722" y="3593"/>
                    <a:pt x="3830" y="3636"/>
                    <a:pt x="3938" y="3679"/>
                  </a:cubicBezTo>
                  <a:cubicBezTo>
                    <a:pt x="4025" y="3701"/>
                    <a:pt x="4112" y="3744"/>
                    <a:pt x="4198" y="3766"/>
                  </a:cubicBezTo>
                  <a:cubicBezTo>
                    <a:pt x="4328" y="3809"/>
                    <a:pt x="4458" y="3852"/>
                    <a:pt x="4588" y="3874"/>
                  </a:cubicBezTo>
                  <a:cubicBezTo>
                    <a:pt x="4653" y="3895"/>
                    <a:pt x="4717" y="3917"/>
                    <a:pt x="4804" y="3939"/>
                  </a:cubicBezTo>
                  <a:cubicBezTo>
                    <a:pt x="4999" y="3982"/>
                    <a:pt x="5215" y="4004"/>
                    <a:pt x="5410" y="4047"/>
                  </a:cubicBezTo>
                  <a:lnTo>
                    <a:pt x="6254" y="4025"/>
                  </a:lnTo>
                  <a:lnTo>
                    <a:pt x="56996" y="3744"/>
                  </a:lnTo>
                  <a:cubicBezTo>
                    <a:pt x="58533" y="3225"/>
                    <a:pt x="59961" y="2164"/>
                    <a:pt x="60805" y="715"/>
                  </a:cubicBezTo>
                  <a:cubicBezTo>
                    <a:pt x="60913" y="541"/>
                    <a:pt x="61000" y="325"/>
                    <a:pt x="61086" y="109"/>
                  </a:cubicBezTo>
                  <a:lnTo>
                    <a:pt x="6578" y="109"/>
                  </a:lnTo>
                  <a:cubicBezTo>
                    <a:pt x="6449" y="65"/>
                    <a:pt x="6687" y="44"/>
                    <a:pt x="6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3251502" y="2869588"/>
              <a:ext cx="216288" cy="193288"/>
            </a:xfrm>
            <a:custGeom>
              <a:rect b="b" l="l" r="r" t="t"/>
              <a:pathLst>
                <a:path extrusionOk="0" h="3269" w="3658">
                  <a:moveTo>
                    <a:pt x="563" y="1"/>
                  </a:moveTo>
                  <a:cubicBezTo>
                    <a:pt x="217" y="347"/>
                    <a:pt x="0" y="801"/>
                    <a:pt x="0" y="1321"/>
                  </a:cubicBezTo>
                  <a:cubicBezTo>
                    <a:pt x="0" y="2381"/>
                    <a:pt x="974" y="3268"/>
                    <a:pt x="2164" y="3268"/>
                  </a:cubicBezTo>
                  <a:cubicBezTo>
                    <a:pt x="2748" y="3268"/>
                    <a:pt x="3268" y="3073"/>
                    <a:pt x="3657" y="2727"/>
                  </a:cubicBezTo>
                  <a:cubicBezTo>
                    <a:pt x="2878" y="1559"/>
                    <a:pt x="1861" y="607"/>
                    <a:pt x="5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3402458" y="3039762"/>
              <a:ext cx="147227" cy="179215"/>
            </a:xfrm>
            <a:custGeom>
              <a:rect b="b" l="l" r="r" t="t"/>
              <a:pathLst>
                <a:path extrusionOk="0" h="3031" w="2490">
                  <a:moveTo>
                    <a:pt x="1191" y="1"/>
                  </a:moveTo>
                  <a:cubicBezTo>
                    <a:pt x="498" y="195"/>
                    <a:pt x="1" y="780"/>
                    <a:pt x="1" y="1472"/>
                  </a:cubicBezTo>
                  <a:cubicBezTo>
                    <a:pt x="1" y="2338"/>
                    <a:pt x="758" y="3030"/>
                    <a:pt x="1710" y="3030"/>
                  </a:cubicBezTo>
                  <a:cubicBezTo>
                    <a:pt x="1991" y="3030"/>
                    <a:pt x="2251" y="2965"/>
                    <a:pt x="2489" y="2857"/>
                  </a:cubicBezTo>
                  <a:cubicBezTo>
                    <a:pt x="2165" y="1818"/>
                    <a:pt x="1753" y="866"/>
                    <a:pt x="1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a:off x="-54642" y="2870889"/>
              <a:ext cx="387699" cy="254662"/>
            </a:xfrm>
            <a:custGeom>
              <a:rect b="b" l="l" r="r" t="t"/>
              <a:pathLst>
                <a:path extrusionOk="0" h="4307" w="6557">
                  <a:moveTo>
                    <a:pt x="5366" y="0"/>
                  </a:moveTo>
                  <a:cubicBezTo>
                    <a:pt x="3138" y="693"/>
                    <a:pt x="1017" y="1926"/>
                    <a:pt x="0" y="3917"/>
                  </a:cubicBezTo>
                  <a:cubicBezTo>
                    <a:pt x="649" y="4155"/>
                    <a:pt x="1428" y="4306"/>
                    <a:pt x="2272" y="4306"/>
                  </a:cubicBezTo>
                  <a:cubicBezTo>
                    <a:pt x="4631" y="4306"/>
                    <a:pt x="6557" y="3160"/>
                    <a:pt x="6557" y="1753"/>
                  </a:cubicBezTo>
                  <a:cubicBezTo>
                    <a:pt x="6557" y="1082"/>
                    <a:pt x="6102" y="455"/>
                    <a:pt x="5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2952072" y="2909264"/>
              <a:ext cx="156156" cy="156156"/>
            </a:xfrm>
            <a:custGeom>
              <a:rect b="b" l="l" r="r" t="t"/>
              <a:pathLst>
                <a:path extrusionOk="0" h="2641" w="2641">
                  <a:moveTo>
                    <a:pt x="1321" y="0"/>
                  </a:moveTo>
                  <a:cubicBezTo>
                    <a:pt x="607" y="0"/>
                    <a:pt x="1" y="585"/>
                    <a:pt x="1" y="1320"/>
                  </a:cubicBezTo>
                  <a:cubicBezTo>
                    <a:pt x="1" y="2056"/>
                    <a:pt x="607" y="2640"/>
                    <a:pt x="1321" y="2640"/>
                  </a:cubicBezTo>
                  <a:cubicBezTo>
                    <a:pt x="2057" y="2640"/>
                    <a:pt x="2641" y="2056"/>
                    <a:pt x="2641" y="1320"/>
                  </a:cubicBezTo>
                  <a:cubicBezTo>
                    <a:pt x="2641" y="585"/>
                    <a:pt x="2057" y="0"/>
                    <a:pt x="13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3274503" y="3378810"/>
              <a:ext cx="159999" cy="351927"/>
            </a:xfrm>
            <a:custGeom>
              <a:rect b="b" l="l" r="r" t="t"/>
              <a:pathLst>
                <a:path extrusionOk="0" h="5952" w="2706">
                  <a:moveTo>
                    <a:pt x="1" y="1"/>
                  </a:moveTo>
                  <a:lnTo>
                    <a:pt x="1" y="5952"/>
                  </a:lnTo>
                  <a:lnTo>
                    <a:pt x="2706" y="5952"/>
                  </a:lnTo>
                  <a:lnTo>
                    <a:pt x="27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61783" y="3378810"/>
              <a:ext cx="161241" cy="351927"/>
            </a:xfrm>
            <a:custGeom>
              <a:rect b="b" l="l" r="r" t="t"/>
              <a:pathLst>
                <a:path extrusionOk="0" h="5952" w="2727">
                  <a:moveTo>
                    <a:pt x="0" y="1"/>
                  </a:moveTo>
                  <a:lnTo>
                    <a:pt x="0" y="5952"/>
                  </a:lnTo>
                  <a:lnTo>
                    <a:pt x="2727" y="5952"/>
                  </a:lnTo>
                  <a:lnTo>
                    <a:pt x="27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3049339" y="2563831"/>
              <a:ext cx="144626" cy="301964"/>
            </a:xfrm>
            <a:custGeom>
              <a:rect b="b" l="l" r="r" t="t"/>
              <a:pathLst>
                <a:path extrusionOk="0" h="5107" w="2446">
                  <a:moveTo>
                    <a:pt x="1017" y="0"/>
                  </a:moveTo>
                  <a:lnTo>
                    <a:pt x="0" y="5107"/>
                  </a:lnTo>
                  <a:lnTo>
                    <a:pt x="2446" y="5107"/>
                  </a:lnTo>
                  <a:lnTo>
                    <a:pt x="1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91775" y="3449233"/>
              <a:ext cx="3687427" cy="450374"/>
            </a:xfrm>
            <a:custGeom>
              <a:rect b="b" l="l" r="r" t="t"/>
              <a:pathLst>
                <a:path extrusionOk="0" h="7617" w="62364">
                  <a:moveTo>
                    <a:pt x="0" y="0"/>
                  </a:moveTo>
                  <a:lnTo>
                    <a:pt x="0" y="303"/>
                  </a:lnTo>
                  <a:cubicBezTo>
                    <a:pt x="0" y="4090"/>
                    <a:pt x="2705" y="7206"/>
                    <a:pt x="6146" y="7617"/>
                  </a:cubicBezTo>
                  <a:lnTo>
                    <a:pt x="57732" y="7314"/>
                  </a:lnTo>
                  <a:cubicBezTo>
                    <a:pt x="59269" y="6795"/>
                    <a:pt x="60697" y="5734"/>
                    <a:pt x="61541" y="4285"/>
                  </a:cubicBezTo>
                  <a:cubicBezTo>
                    <a:pt x="62168" y="3203"/>
                    <a:pt x="62363" y="1450"/>
                    <a:pt x="62298" y="0"/>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327864" y="3148501"/>
              <a:ext cx="963483" cy="962241"/>
            </a:xfrm>
            <a:custGeom>
              <a:rect b="b" l="l" r="r" t="t"/>
              <a:pathLst>
                <a:path extrusionOk="0" h="16274" w="16295">
                  <a:moveTo>
                    <a:pt x="8137" y="1"/>
                  </a:moveTo>
                  <a:cubicBezTo>
                    <a:pt x="3636" y="1"/>
                    <a:pt x="1" y="3636"/>
                    <a:pt x="1" y="8137"/>
                  </a:cubicBezTo>
                  <a:cubicBezTo>
                    <a:pt x="1" y="12638"/>
                    <a:pt x="3636" y="16273"/>
                    <a:pt x="8137" y="16273"/>
                  </a:cubicBezTo>
                  <a:cubicBezTo>
                    <a:pt x="12638" y="16273"/>
                    <a:pt x="16295" y="12638"/>
                    <a:pt x="16295" y="8137"/>
                  </a:cubicBezTo>
                  <a:cubicBezTo>
                    <a:pt x="16295" y="3636"/>
                    <a:pt x="12638" y="1"/>
                    <a:pt x="81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5"/>
            <p:cNvSpPr/>
            <p:nvPr/>
          </p:nvSpPr>
          <p:spPr>
            <a:xfrm>
              <a:off x="393143" y="3213780"/>
              <a:ext cx="832988" cy="831687"/>
            </a:xfrm>
            <a:custGeom>
              <a:rect b="b" l="l" r="r" t="t"/>
              <a:pathLst>
                <a:path extrusionOk="0" h="14066" w="14088">
                  <a:moveTo>
                    <a:pt x="7033" y="1"/>
                  </a:moveTo>
                  <a:cubicBezTo>
                    <a:pt x="3160" y="1"/>
                    <a:pt x="1" y="3138"/>
                    <a:pt x="1" y="7033"/>
                  </a:cubicBezTo>
                  <a:cubicBezTo>
                    <a:pt x="1" y="10928"/>
                    <a:pt x="3160" y="14066"/>
                    <a:pt x="7033" y="14066"/>
                  </a:cubicBezTo>
                  <a:cubicBezTo>
                    <a:pt x="10928" y="14066"/>
                    <a:pt x="14087" y="10928"/>
                    <a:pt x="14087" y="7033"/>
                  </a:cubicBezTo>
                  <a:cubicBezTo>
                    <a:pt x="14087" y="3138"/>
                    <a:pt x="10928" y="1"/>
                    <a:pt x="7033"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5"/>
            <p:cNvSpPr/>
            <p:nvPr/>
          </p:nvSpPr>
          <p:spPr>
            <a:xfrm>
              <a:off x="469892" y="3289288"/>
              <a:ext cx="679434" cy="680735"/>
            </a:xfrm>
            <a:custGeom>
              <a:rect b="b" l="l" r="r" t="t"/>
              <a:pathLst>
                <a:path extrusionOk="0" h="11513" w="11491">
                  <a:moveTo>
                    <a:pt x="5735" y="0"/>
                  </a:moveTo>
                  <a:cubicBezTo>
                    <a:pt x="2576" y="0"/>
                    <a:pt x="1" y="2575"/>
                    <a:pt x="1" y="5756"/>
                  </a:cubicBezTo>
                  <a:cubicBezTo>
                    <a:pt x="1" y="8937"/>
                    <a:pt x="2576" y="11512"/>
                    <a:pt x="5735" y="11512"/>
                  </a:cubicBezTo>
                  <a:cubicBezTo>
                    <a:pt x="8916" y="11512"/>
                    <a:pt x="11491" y="8937"/>
                    <a:pt x="11491" y="5756"/>
                  </a:cubicBezTo>
                  <a:cubicBezTo>
                    <a:pt x="11491" y="2575"/>
                    <a:pt x="8916" y="0"/>
                    <a:pt x="5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5"/>
            <p:cNvSpPr/>
            <p:nvPr/>
          </p:nvSpPr>
          <p:spPr>
            <a:xfrm>
              <a:off x="549243" y="3369881"/>
              <a:ext cx="519494" cy="519494"/>
            </a:xfrm>
            <a:custGeom>
              <a:rect b="b" l="l" r="r" t="t"/>
              <a:pathLst>
                <a:path extrusionOk="0" h="8786" w="8786">
                  <a:moveTo>
                    <a:pt x="4393" y="0"/>
                  </a:moveTo>
                  <a:cubicBezTo>
                    <a:pt x="1970" y="0"/>
                    <a:pt x="0" y="1970"/>
                    <a:pt x="0" y="4393"/>
                  </a:cubicBezTo>
                  <a:cubicBezTo>
                    <a:pt x="0" y="6817"/>
                    <a:pt x="1970" y="8786"/>
                    <a:pt x="4393" y="8786"/>
                  </a:cubicBezTo>
                  <a:cubicBezTo>
                    <a:pt x="6817" y="8786"/>
                    <a:pt x="8786" y="6817"/>
                    <a:pt x="8786" y="4393"/>
                  </a:cubicBezTo>
                  <a:cubicBezTo>
                    <a:pt x="8786" y="1970"/>
                    <a:pt x="6817"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5"/>
            <p:cNvSpPr/>
            <p:nvPr/>
          </p:nvSpPr>
          <p:spPr>
            <a:xfrm>
              <a:off x="641366" y="3462005"/>
              <a:ext cx="336554" cy="335253"/>
            </a:xfrm>
            <a:custGeom>
              <a:rect b="b" l="l" r="r" t="t"/>
              <a:pathLst>
                <a:path extrusionOk="0" h="5670" w="5692">
                  <a:moveTo>
                    <a:pt x="2835" y="0"/>
                  </a:moveTo>
                  <a:cubicBezTo>
                    <a:pt x="1277" y="0"/>
                    <a:pt x="0" y="1255"/>
                    <a:pt x="0" y="2835"/>
                  </a:cubicBezTo>
                  <a:cubicBezTo>
                    <a:pt x="0" y="4393"/>
                    <a:pt x="1277" y="5670"/>
                    <a:pt x="2835" y="5670"/>
                  </a:cubicBezTo>
                  <a:cubicBezTo>
                    <a:pt x="4415" y="5670"/>
                    <a:pt x="5691" y="4393"/>
                    <a:pt x="5691" y="2835"/>
                  </a:cubicBezTo>
                  <a:cubicBezTo>
                    <a:pt x="5691" y="1255"/>
                    <a:pt x="4415" y="0"/>
                    <a:pt x="2835"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5"/>
            <p:cNvSpPr/>
            <p:nvPr/>
          </p:nvSpPr>
          <p:spPr>
            <a:xfrm>
              <a:off x="2268835" y="3148501"/>
              <a:ext cx="963483" cy="962241"/>
            </a:xfrm>
            <a:custGeom>
              <a:rect b="b" l="l" r="r" t="t"/>
              <a:pathLst>
                <a:path extrusionOk="0" h="16274" w="16295">
                  <a:moveTo>
                    <a:pt x="8137" y="1"/>
                  </a:moveTo>
                  <a:cubicBezTo>
                    <a:pt x="3636" y="1"/>
                    <a:pt x="1" y="3636"/>
                    <a:pt x="1" y="8137"/>
                  </a:cubicBezTo>
                  <a:cubicBezTo>
                    <a:pt x="1" y="12638"/>
                    <a:pt x="3636" y="16273"/>
                    <a:pt x="8137" y="16273"/>
                  </a:cubicBezTo>
                  <a:cubicBezTo>
                    <a:pt x="12638" y="16273"/>
                    <a:pt x="16295" y="12638"/>
                    <a:pt x="16295" y="8137"/>
                  </a:cubicBezTo>
                  <a:cubicBezTo>
                    <a:pt x="16295" y="3636"/>
                    <a:pt x="12638" y="1"/>
                    <a:pt x="81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5"/>
            <p:cNvSpPr/>
            <p:nvPr/>
          </p:nvSpPr>
          <p:spPr>
            <a:xfrm>
              <a:off x="2334114" y="3213780"/>
              <a:ext cx="832988" cy="831687"/>
            </a:xfrm>
            <a:custGeom>
              <a:rect b="b" l="l" r="r" t="t"/>
              <a:pathLst>
                <a:path extrusionOk="0" h="14066" w="14088">
                  <a:moveTo>
                    <a:pt x="7033" y="1"/>
                  </a:moveTo>
                  <a:cubicBezTo>
                    <a:pt x="3160" y="1"/>
                    <a:pt x="0" y="3138"/>
                    <a:pt x="0" y="7033"/>
                  </a:cubicBezTo>
                  <a:cubicBezTo>
                    <a:pt x="0" y="10928"/>
                    <a:pt x="3160" y="14066"/>
                    <a:pt x="7033" y="14066"/>
                  </a:cubicBezTo>
                  <a:cubicBezTo>
                    <a:pt x="10928" y="14066"/>
                    <a:pt x="14087" y="10928"/>
                    <a:pt x="14087" y="7033"/>
                  </a:cubicBezTo>
                  <a:cubicBezTo>
                    <a:pt x="14087" y="3138"/>
                    <a:pt x="10928" y="1"/>
                    <a:pt x="7033"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5"/>
            <p:cNvSpPr/>
            <p:nvPr/>
          </p:nvSpPr>
          <p:spPr>
            <a:xfrm>
              <a:off x="2410863" y="3289288"/>
              <a:ext cx="679434" cy="680735"/>
            </a:xfrm>
            <a:custGeom>
              <a:rect b="b" l="l" r="r" t="t"/>
              <a:pathLst>
                <a:path extrusionOk="0" h="11513" w="11491">
                  <a:moveTo>
                    <a:pt x="5735" y="0"/>
                  </a:moveTo>
                  <a:cubicBezTo>
                    <a:pt x="2576" y="0"/>
                    <a:pt x="1" y="2575"/>
                    <a:pt x="1" y="5756"/>
                  </a:cubicBezTo>
                  <a:cubicBezTo>
                    <a:pt x="1" y="8937"/>
                    <a:pt x="2576" y="11512"/>
                    <a:pt x="5735" y="11512"/>
                  </a:cubicBezTo>
                  <a:cubicBezTo>
                    <a:pt x="8916" y="11512"/>
                    <a:pt x="11491" y="8937"/>
                    <a:pt x="11491" y="5756"/>
                  </a:cubicBezTo>
                  <a:cubicBezTo>
                    <a:pt x="11491" y="2575"/>
                    <a:pt x="8916" y="0"/>
                    <a:pt x="5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2490215" y="3369881"/>
              <a:ext cx="519494" cy="519494"/>
            </a:xfrm>
            <a:custGeom>
              <a:rect b="b" l="l" r="r" t="t"/>
              <a:pathLst>
                <a:path extrusionOk="0" h="8786" w="8786">
                  <a:moveTo>
                    <a:pt x="4393" y="0"/>
                  </a:moveTo>
                  <a:cubicBezTo>
                    <a:pt x="1969" y="0"/>
                    <a:pt x="0" y="1970"/>
                    <a:pt x="0" y="4393"/>
                  </a:cubicBezTo>
                  <a:cubicBezTo>
                    <a:pt x="0" y="6817"/>
                    <a:pt x="1969" y="8786"/>
                    <a:pt x="4393" y="8786"/>
                  </a:cubicBezTo>
                  <a:cubicBezTo>
                    <a:pt x="6817" y="8786"/>
                    <a:pt x="8786" y="6817"/>
                    <a:pt x="8786" y="4393"/>
                  </a:cubicBezTo>
                  <a:cubicBezTo>
                    <a:pt x="8786" y="1970"/>
                    <a:pt x="6817"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2582338" y="3462005"/>
              <a:ext cx="336554" cy="335253"/>
            </a:xfrm>
            <a:custGeom>
              <a:rect b="b" l="l" r="r" t="t"/>
              <a:pathLst>
                <a:path extrusionOk="0" h="5670" w="5692">
                  <a:moveTo>
                    <a:pt x="2835" y="0"/>
                  </a:moveTo>
                  <a:cubicBezTo>
                    <a:pt x="1277" y="0"/>
                    <a:pt x="0" y="1255"/>
                    <a:pt x="0" y="2835"/>
                  </a:cubicBezTo>
                  <a:cubicBezTo>
                    <a:pt x="0" y="4393"/>
                    <a:pt x="1277" y="5670"/>
                    <a:pt x="2835" y="5670"/>
                  </a:cubicBezTo>
                  <a:cubicBezTo>
                    <a:pt x="4415" y="5670"/>
                    <a:pt x="5691" y="4393"/>
                    <a:pt x="5691" y="2835"/>
                  </a:cubicBezTo>
                  <a:cubicBezTo>
                    <a:pt x="5691" y="1255"/>
                    <a:pt x="4415" y="0"/>
                    <a:pt x="2835"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5"/>
            <p:cNvSpPr/>
            <p:nvPr/>
          </p:nvSpPr>
          <p:spPr>
            <a:xfrm>
              <a:off x="768021" y="2795381"/>
              <a:ext cx="985242" cy="769012"/>
            </a:xfrm>
            <a:custGeom>
              <a:rect b="b" l="l" r="r" t="t"/>
              <a:pathLst>
                <a:path extrusionOk="0" h="13006" w="16663">
                  <a:moveTo>
                    <a:pt x="1" y="1"/>
                  </a:moveTo>
                  <a:lnTo>
                    <a:pt x="1" y="4696"/>
                  </a:lnTo>
                  <a:lnTo>
                    <a:pt x="195" y="4696"/>
                  </a:lnTo>
                  <a:cubicBezTo>
                    <a:pt x="239" y="4689"/>
                    <a:pt x="284" y="4687"/>
                    <a:pt x="331" y="4687"/>
                  </a:cubicBezTo>
                  <a:cubicBezTo>
                    <a:pt x="424" y="4687"/>
                    <a:pt x="520" y="4696"/>
                    <a:pt x="607" y="4696"/>
                  </a:cubicBezTo>
                  <a:lnTo>
                    <a:pt x="693" y="4696"/>
                  </a:lnTo>
                  <a:cubicBezTo>
                    <a:pt x="5389" y="4696"/>
                    <a:pt x="9392" y="8202"/>
                    <a:pt x="9998" y="12854"/>
                  </a:cubicBezTo>
                  <a:lnTo>
                    <a:pt x="10019" y="13006"/>
                  </a:lnTo>
                  <a:lnTo>
                    <a:pt x="16662" y="13006"/>
                  </a:lnTo>
                  <a:lnTo>
                    <a:pt x="16662" y="1"/>
                  </a:lnTo>
                  <a:lnTo>
                    <a:pt x="16273" y="1"/>
                  </a:lnTo>
                  <a:lnTo>
                    <a:pt x="16273" y="12638"/>
                  </a:lnTo>
                  <a:lnTo>
                    <a:pt x="10344" y="12638"/>
                  </a:lnTo>
                  <a:cubicBezTo>
                    <a:pt x="9652" y="7877"/>
                    <a:pt x="5519" y="4307"/>
                    <a:pt x="693" y="4307"/>
                  </a:cubicBezTo>
                  <a:lnTo>
                    <a:pt x="369" y="4307"/>
                  </a:lnTo>
                  <a:lnTo>
                    <a:pt x="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5"/>
            <p:cNvSpPr/>
            <p:nvPr/>
          </p:nvSpPr>
          <p:spPr>
            <a:xfrm>
              <a:off x="1806978" y="2795381"/>
              <a:ext cx="963483" cy="769012"/>
            </a:xfrm>
            <a:custGeom>
              <a:rect b="b" l="l" r="r" t="t"/>
              <a:pathLst>
                <a:path extrusionOk="0" h="13006" w="16295">
                  <a:moveTo>
                    <a:pt x="0" y="1"/>
                  </a:moveTo>
                  <a:lnTo>
                    <a:pt x="0" y="13006"/>
                  </a:lnTo>
                  <a:lnTo>
                    <a:pt x="6254" y="13006"/>
                  </a:lnTo>
                  <a:lnTo>
                    <a:pt x="6275" y="12854"/>
                  </a:lnTo>
                  <a:cubicBezTo>
                    <a:pt x="6903" y="8202"/>
                    <a:pt x="10906" y="4696"/>
                    <a:pt x="15602" y="4696"/>
                  </a:cubicBezTo>
                  <a:lnTo>
                    <a:pt x="15688" y="4696"/>
                  </a:lnTo>
                  <a:cubicBezTo>
                    <a:pt x="15775" y="4696"/>
                    <a:pt x="15861" y="4687"/>
                    <a:pt x="15954" y="4687"/>
                  </a:cubicBezTo>
                  <a:cubicBezTo>
                    <a:pt x="16001" y="4687"/>
                    <a:pt x="16049" y="4689"/>
                    <a:pt x="16099" y="4696"/>
                  </a:cubicBezTo>
                  <a:lnTo>
                    <a:pt x="16294" y="4696"/>
                  </a:lnTo>
                  <a:lnTo>
                    <a:pt x="16294" y="1"/>
                  </a:lnTo>
                  <a:lnTo>
                    <a:pt x="15905" y="1"/>
                  </a:lnTo>
                  <a:lnTo>
                    <a:pt x="15926" y="4307"/>
                  </a:lnTo>
                  <a:lnTo>
                    <a:pt x="15602" y="4307"/>
                  </a:lnTo>
                  <a:cubicBezTo>
                    <a:pt x="10776" y="4307"/>
                    <a:pt x="6643" y="7877"/>
                    <a:pt x="5929" y="12638"/>
                  </a:cubicBezTo>
                  <a:lnTo>
                    <a:pt x="390" y="12638"/>
                  </a:lnTo>
                  <a:lnTo>
                    <a:pt x="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a:off x="724502" y="2406429"/>
              <a:ext cx="2181509" cy="412060"/>
            </a:xfrm>
            <a:custGeom>
              <a:rect b="b" l="l" r="r" t="t"/>
              <a:pathLst>
                <a:path extrusionOk="0" h="6969" w="36895">
                  <a:moveTo>
                    <a:pt x="16771" y="0"/>
                  </a:moveTo>
                  <a:cubicBezTo>
                    <a:pt x="13677" y="0"/>
                    <a:pt x="10734" y="303"/>
                    <a:pt x="8094" y="844"/>
                  </a:cubicBezTo>
                  <a:cubicBezTo>
                    <a:pt x="4588" y="2446"/>
                    <a:pt x="1754" y="4631"/>
                    <a:pt x="1" y="6968"/>
                  </a:cubicBezTo>
                  <a:lnTo>
                    <a:pt x="17420" y="6968"/>
                  </a:lnTo>
                  <a:lnTo>
                    <a:pt x="17420" y="22"/>
                  </a:lnTo>
                  <a:cubicBezTo>
                    <a:pt x="17204" y="0"/>
                    <a:pt x="16987" y="0"/>
                    <a:pt x="16771" y="0"/>
                  </a:cubicBezTo>
                  <a:close/>
                  <a:moveTo>
                    <a:pt x="18264" y="22"/>
                  </a:moveTo>
                  <a:lnTo>
                    <a:pt x="18264" y="6968"/>
                  </a:lnTo>
                  <a:lnTo>
                    <a:pt x="28910" y="6968"/>
                  </a:lnTo>
                  <a:lnTo>
                    <a:pt x="25708" y="909"/>
                  </a:lnTo>
                  <a:cubicBezTo>
                    <a:pt x="23436" y="412"/>
                    <a:pt x="20926" y="109"/>
                    <a:pt x="18264" y="22"/>
                  </a:cubicBezTo>
                  <a:close/>
                  <a:moveTo>
                    <a:pt x="26681" y="1126"/>
                  </a:moveTo>
                  <a:lnTo>
                    <a:pt x="29776" y="6968"/>
                  </a:lnTo>
                  <a:lnTo>
                    <a:pt x="36895" y="6968"/>
                  </a:lnTo>
                  <a:cubicBezTo>
                    <a:pt x="35488" y="4458"/>
                    <a:pt x="31723" y="2337"/>
                    <a:pt x="26681" y="112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1804436" y="2407729"/>
              <a:ext cx="515651" cy="194529"/>
            </a:xfrm>
            <a:custGeom>
              <a:rect b="b" l="l" r="r" t="t"/>
              <a:pathLst>
                <a:path extrusionOk="0" h="3290" w="8721">
                  <a:moveTo>
                    <a:pt x="0" y="0"/>
                  </a:moveTo>
                  <a:lnTo>
                    <a:pt x="0" y="3289"/>
                  </a:lnTo>
                  <a:lnTo>
                    <a:pt x="8720" y="3289"/>
                  </a:lnTo>
                  <a:lnTo>
                    <a:pt x="7444" y="887"/>
                  </a:lnTo>
                  <a:cubicBezTo>
                    <a:pt x="7184" y="822"/>
                    <a:pt x="6924" y="779"/>
                    <a:pt x="6665" y="714"/>
                  </a:cubicBezTo>
                  <a:lnTo>
                    <a:pt x="6578" y="714"/>
                  </a:lnTo>
                  <a:cubicBezTo>
                    <a:pt x="6362" y="671"/>
                    <a:pt x="6145" y="628"/>
                    <a:pt x="5907" y="584"/>
                  </a:cubicBezTo>
                  <a:cubicBezTo>
                    <a:pt x="5821" y="563"/>
                    <a:pt x="5713" y="563"/>
                    <a:pt x="5604" y="541"/>
                  </a:cubicBezTo>
                  <a:cubicBezTo>
                    <a:pt x="5410" y="498"/>
                    <a:pt x="5193" y="476"/>
                    <a:pt x="4955" y="433"/>
                  </a:cubicBezTo>
                  <a:cubicBezTo>
                    <a:pt x="4847" y="433"/>
                    <a:pt x="4739" y="411"/>
                    <a:pt x="4631" y="390"/>
                  </a:cubicBezTo>
                  <a:cubicBezTo>
                    <a:pt x="4414" y="368"/>
                    <a:pt x="4198" y="346"/>
                    <a:pt x="3982" y="303"/>
                  </a:cubicBezTo>
                  <a:cubicBezTo>
                    <a:pt x="3873" y="303"/>
                    <a:pt x="3765" y="281"/>
                    <a:pt x="3657" y="281"/>
                  </a:cubicBezTo>
                  <a:cubicBezTo>
                    <a:pt x="3419" y="238"/>
                    <a:pt x="3203" y="216"/>
                    <a:pt x="2965" y="195"/>
                  </a:cubicBezTo>
                  <a:cubicBezTo>
                    <a:pt x="2878" y="195"/>
                    <a:pt x="2813" y="195"/>
                    <a:pt x="2748" y="173"/>
                  </a:cubicBezTo>
                  <a:cubicBezTo>
                    <a:pt x="1926" y="108"/>
                    <a:pt x="1082" y="43"/>
                    <a:pt x="216" y="22"/>
                  </a:cubicBezTo>
                  <a:cubicBezTo>
                    <a:pt x="151" y="22"/>
                    <a:pt x="87" y="22"/>
                    <a:pt x="0"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5"/>
            <p:cNvSpPr/>
            <p:nvPr/>
          </p:nvSpPr>
          <p:spPr>
            <a:xfrm>
              <a:off x="949725" y="2406429"/>
              <a:ext cx="804844" cy="195830"/>
            </a:xfrm>
            <a:custGeom>
              <a:rect b="b" l="l" r="r" t="t"/>
              <a:pathLst>
                <a:path extrusionOk="0" h="3312" w="13612">
                  <a:moveTo>
                    <a:pt x="12962" y="0"/>
                  </a:moveTo>
                  <a:cubicBezTo>
                    <a:pt x="9868" y="0"/>
                    <a:pt x="6925" y="303"/>
                    <a:pt x="4285" y="844"/>
                  </a:cubicBezTo>
                  <a:cubicBezTo>
                    <a:pt x="3917" y="1017"/>
                    <a:pt x="3571" y="1191"/>
                    <a:pt x="3203" y="1364"/>
                  </a:cubicBezTo>
                  <a:cubicBezTo>
                    <a:pt x="3181" y="1385"/>
                    <a:pt x="3138" y="1407"/>
                    <a:pt x="3095" y="1429"/>
                  </a:cubicBezTo>
                  <a:cubicBezTo>
                    <a:pt x="2748" y="1602"/>
                    <a:pt x="2424" y="1775"/>
                    <a:pt x="2099" y="1970"/>
                  </a:cubicBezTo>
                  <a:cubicBezTo>
                    <a:pt x="2056" y="1991"/>
                    <a:pt x="2013" y="2013"/>
                    <a:pt x="1969" y="2034"/>
                  </a:cubicBezTo>
                  <a:cubicBezTo>
                    <a:pt x="1645" y="2229"/>
                    <a:pt x="1320" y="2424"/>
                    <a:pt x="1017" y="2619"/>
                  </a:cubicBezTo>
                  <a:cubicBezTo>
                    <a:pt x="996" y="2640"/>
                    <a:pt x="974" y="2662"/>
                    <a:pt x="952" y="2684"/>
                  </a:cubicBezTo>
                  <a:cubicBezTo>
                    <a:pt x="628" y="2878"/>
                    <a:pt x="303" y="3095"/>
                    <a:pt x="0" y="3311"/>
                  </a:cubicBezTo>
                  <a:lnTo>
                    <a:pt x="13611" y="3311"/>
                  </a:lnTo>
                  <a:lnTo>
                    <a:pt x="13611" y="22"/>
                  </a:lnTo>
                  <a:cubicBezTo>
                    <a:pt x="13395" y="0"/>
                    <a:pt x="13178" y="0"/>
                    <a:pt x="12962"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2302125" y="2472949"/>
              <a:ext cx="357012" cy="129312"/>
            </a:xfrm>
            <a:custGeom>
              <a:rect b="b" l="l" r="r" t="t"/>
              <a:pathLst>
                <a:path extrusionOk="0" h="2187" w="6038">
                  <a:moveTo>
                    <a:pt x="0" y="1"/>
                  </a:moveTo>
                  <a:lnTo>
                    <a:pt x="1169" y="2186"/>
                  </a:lnTo>
                  <a:lnTo>
                    <a:pt x="6038" y="2186"/>
                  </a:lnTo>
                  <a:cubicBezTo>
                    <a:pt x="5994" y="2165"/>
                    <a:pt x="5951" y="2143"/>
                    <a:pt x="5908" y="2143"/>
                  </a:cubicBezTo>
                  <a:cubicBezTo>
                    <a:pt x="5800" y="2078"/>
                    <a:pt x="5670" y="2013"/>
                    <a:pt x="5540" y="1948"/>
                  </a:cubicBezTo>
                  <a:cubicBezTo>
                    <a:pt x="5410" y="1883"/>
                    <a:pt x="5302" y="1818"/>
                    <a:pt x="5194" y="1775"/>
                  </a:cubicBezTo>
                  <a:cubicBezTo>
                    <a:pt x="5064" y="1710"/>
                    <a:pt x="4934" y="1645"/>
                    <a:pt x="4804" y="1602"/>
                  </a:cubicBezTo>
                  <a:cubicBezTo>
                    <a:pt x="4674" y="1537"/>
                    <a:pt x="4545" y="1472"/>
                    <a:pt x="4415" y="1429"/>
                  </a:cubicBezTo>
                  <a:cubicBezTo>
                    <a:pt x="4285" y="1364"/>
                    <a:pt x="4155" y="1321"/>
                    <a:pt x="4025" y="1277"/>
                  </a:cubicBezTo>
                  <a:cubicBezTo>
                    <a:pt x="3874" y="1212"/>
                    <a:pt x="3744" y="1148"/>
                    <a:pt x="3592" y="1104"/>
                  </a:cubicBezTo>
                  <a:cubicBezTo>
                    <a:pt x="3463" y="1061"/>
                    <a:pt x="3354" y="996"/>
                    <a:pt x="3225" y="953"/>
                  </a:cubicBezTo>
                  <a:cubicBezTo>
                    <a:pt x="3073" y="909"/>
                    <a:pt x="2900" y="845"/>
                    <a:pt x="2749" y="801"/>
                  </a:cubicBezTo>
                  <a:cubicBezTo>
                    <a:pt x="2619" y="758"/>
                    <a:pt x="2511" y="715"/>
                    <a:pt x="2381" y="671"/>
                  </a:cubicBezTo>
                  <a:cubicBezTo>
                    <a:pt x="2208" y="607"/>
                    <a:pt x="2034" y="563"/>
                    <a:pt x="1861" y="498"/>
                  </a:cubicBezTo>
                  <a:cubicBezTo>
                    <a:pt x="1753" y="477"/>
                    <a:pt x="1645" y="455"/>
                    <a:pt x="1558" y="412"/>
                  </a:cubicBezTo>
                  <a:cubicBezTo>
                    <a:pt x="1342" y="347"/>
                    <a:pt x="1147" y="304"/>
                    <a:pt x="931" y="239"/>
                  </a:cubicBezTo>
                  <a:cubicBezTo>
                    <a:pt x="888" y="217"/>
                    <a:pt x="823" y="195"/>
                    <a:pt x="758" y="195"/>
                  </a:cubicBezTo>
                  <a:cubicBezTo>
                    <a:pt x="498" y="131"/>
                    <a:pt x="260" y="66"/>
                    <a:pt x="0"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p:nvPr/>
          </p:nvSpPr>
          <p:spPr>
            <a:xfrm>
              <a:off x="1485789" y="2910565"/>
              <a:ext cx="208661" cy="55048"/>
            </a:xfrm>
            <a:custGeom>
              <a:rect b="b" l="l" r="r" t="t"/>
              <a:pathLst>
                <a:path extrusionOk="0" h="931" w="3529">
                  <a:moveTo>
                    <a:pt x="1" y="0"/>
                  </a:moveTo>
                  <a:lnTo>
                    <a:pt x="1" y="931"/>
                  </a:lnTo>
                  <a:lnTo>
                    <a:pt x="3528" y="476"/>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5"/>
            <p:cNvSpPr/>
            <p:nvPr/>
          </p:nvSpPr>
          <p:spPr>
            <a:xfrm>
              <a:off x="1899101" y="2910565"/>
              <a:ext cx="209903" cy="55048"/>
            </a:xfrm>
            <a:custGeom>
              <a:rect b="b" l="l" r="r" t="t"/>
              <a:pathLst>
                <a:path extrusionOk="0" h="931" w="3550">
                  <a:moveTo>
                    <a:pt x="0" y="0"/>
                  </a:moveTo>
                  <a:lnTo>
                    <a:pt x="0" y="931"/>
                  </a:lnTo>
                  <a:lnTo>
                    <a:pt x="3549" y="47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프로젝트 로드맵</a:t>
            </a:r>
            <a:endParaRPr/>
          </a:p>
        </p:txBody>
      </p:sp>
      <p:graphicFrame>
        <p:nvGraphicFramePr>
          <p:cNvPr id="736" name="Google Shape;736;p46"/>
          <p:cNvGraphicFramePr/>
          <p:nvPr/>
        </p:nvGraphicFramePr>
        <p:xfrm>
          <a:off x="726875" y="1376788"/>
          <a:ext cx="3000000" cy="3000000"/>
        </p:xfrm>
        <a:graphic>
          <a:graphicData uri="http://schemas.openxmlformats.org/drawingml/2006/table">
            <a:tbl>
              <a:tblPr>
                <a:noFill/>
                <a:tableStyleId>{1D63EAB4-F605-4324-9B16-D048EE8BC62A}</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41850">
                <a:tc>
                  <a:txBody>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Initiative</a:t>
                      </a:r>
                      <a:endParaRPr b="1" sz="1600">
                        <a:solidFill>
                          <a:schemeClr val="dk1"/>
                        </a:solidFill>
                        <a:latin typeface="Raleway"/>
                        <a:ea typeface="Raleway"/>
                        <a:cs typeface="Raleway"/>
                        <a:sym typeface="Raleway"/>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Objective</a:t>
                      </a:r>
                      <a:endParaRPr b="1" sz="1600">
                        <a:solidFill>
                          <a:schemeClr val="dk1"/>
                        </a:solidFill>
                        <a:latin typeface="Raleway"/>
                        <a:ea typeface="Raleway"/>
                        <a:cs typeface="Raleway"/>
                        <a:sym typeface="Raleway"/>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12/26</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12/27</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dk1"/>
                          </a:solidFill>
                          <a:latin typeface="Raleway"/>
                          <a:ea typeface="Raleway"/>
                          <a:cs typeface="Raleway"/>
                          <a:sym typeface="Raleway"/>
                        </a:rPr>
                        <a:t>01/03</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01/05</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01/06</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01/12</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01/16</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dk1"/>
                          </a:solidFill>
                          <a:latin typeface="Raleway"/>
                          <a:ea typeface="Raleway"/>
                          <a:cs typeface="Raleway"/>
                          <a:sym typeface="Raleway"/>
                        </a:rPr>
                        <a:t>01/17</a:t>
                      </a:r>
                      <a:endParaRPr b="1" sz="1200">
                        <a:solidFill>
                          <a:schemeClr val="dk1"/>
                        </a:solidFill>
                        <a:latin typeface="Raleway"/>
                        <a:ea typeface="Raleway"/>
                        <a:cs typeface="Raleway"/>
                        <a:sym typeface="Raleway"/>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주제 및 개발 툴 선정</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주제 선정, 개발 툴 선정</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ROS 공부</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Gazebo를 구동시키기 위한 리눅스 환경 조성 및 ROS 공부</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라즈베리파이 환경설정</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카메라 모듈을 사용하기 위한 라즈베리파이 환경 설정과 SSH 통신 환경 조성</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모델 제작 </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Res18, shufflenet, YOLO 등 차선검출을 위한 모듈 선정 및 이를 이용한 모델 제작</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하드웨어 제작</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모터와 카메라 설정 및 외관 제작</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SW/HW 개선</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부족한 SW/HW 개선</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47"/>
          <p:cNvSpPr txBox="1"/>
          <p:nvPr>
            <p:ph type="title"/>
          </p:nvPr>
        </p:nvSpPr>
        <p:spPr>
          <a:xfrm>
            <a:off x="3830375" y="688525"/>
            <a:ext cx="5067600" cy="1089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프로젝트 결과</a:t>
            </a:r>
            <a:endParaRPr/>
          </a:p>
        </p:txBody>
      </p:sp>
      <p:sp>
        <p:nvSpPr>
          <p:cNvPr id="742" name="Google Shape;742;p47"/>
          <p:cNvSpPr txBox="1"/>
          <p:nvPr>
            <p:ph idx="1" type="subTitle"/>
          </p:nvPr>
        </p:nvSpPr>
        <p:spPr>
          <a:xfrm>
            <a:off x="4089575" y="2130625"/>
            <a:ext cx="4643700" cy="173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라즈베리파이에 맞는 경량화된 학습 모델</a:t>
            </a:r>
            <a:endParaRPr/>
          </a:p>
          <a:p>
            <a:pPr indent="-330200" lvl="0" marL="457200" rtl="0" algn="l">
              <a:spcBef>
                <a:spcPts val="0"/>
              </a:spcBef>
              <a:spcAft>
                <a:spcPts val="0"/>
              </a:spcAft>
              <a:buSzPts val="1600"/>
              <a:buChar char="●"/>
            </a:pPr>
            <a:r>
              <a:rPr lang="en"/>
              <a:t>하드웨어를 통한 직관적인 이해</a:t>
            </a:r>
            <a:endParaRPr/>
          </a:p>
          <a:p>
            <a:pPr indent="-330200" lvl="0" marL="457200" rtl="0" algn="l">
              <a:spcBef>
                <a:spcPts val="0"/>
              </a:spcBef>
              <a:spcAft>
                <a:spcPts val="0"/>
              </a:spcAft>
              <a:buSzPts val="1600"/>
              <a:buChar char="●"/>
            </a:pPr>
            <a:r>
              <a:rPr lang="en"/>
              <a:t>PID 제어를 이용한 자연스러운 속도 보정</a:t>
            </a:r>
            <a:endParaRPr/>
          </a:p>
        </p:txBody>
      </p:sp>
      <p:sp>
        <p:nvSpPr>
          <p:cNvPr id="743" name="Google Shape;743;p47"/>
          <p:cNvSpPr/>
          <p:nvPr/>
        </p:nvSpPr>
        <p:spPr>
          <a:xfrm>
            <a:off x="-289362" y="3862525"/>
            <a:ext cx="3983100" cy="409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47"/>
          <p:cNvGrpSpPr/>
          <p:nvPr/>
        </p:nvGrpSpPr>
        <p:grpSpPr>
          <a:xfrm>
            <a:off x="-12" y="2342453"/>
            <a:ext cx="3691307" cy="1840175"/>
            <a:chOff x="-12" y="2342453"/>
            <a:chExt cx="3691307" cy="1840175"/>
          </a:xfrm>
        </p:grpSpPr>
        <p:sp>
          <p:nvSpPr>
            <p:cNvPr id="745" name="Google Shape;745;p47"/>
            <p:cNvSpPr/>
            <p:nvPr/>
          </p:nvSpPr>
          <p:spPr>
            <a:xfrm>
              <a:off x="601894" y="2342453"/>
              <a:ext cx="2799489" cy="789920"/>
            </a:xfrm>
            <a:custGeom>
              <a:rect b="b" l="l" r="r" t="t"/>
              <a:pathLst>
                <a:path extrusionOk="0" h="13915" w="49315">
                  <a:moveTo>
                    <a:pt x="10603" y="1"/>
                  </a:moveTo>
                  <a:lnTo>
                    <a:pt x="0" y="13914"/>
                  </a:lnTo>
                  <a:lnTo>
                    <a:pt x="49315" y="13395"/>
                  </a:lnTo>
                  <a:lnTo>
                    <a:pt x="46870" y="6038"/>
                  </a:lnTo>
                  <a:cubicBezTo>
                    <a:pt x="46480" y="5042"/>
                    <a:pt x="45441" y="3095"/>
                    <a:pt x="43018" y="1645"/>
                  </a:cubicBezTo>
                  <a:cubicBezTo>
                    <a:pt x="39988" y="22"/>
                    <a:pt x="33562" y="1"/>
                    <a:pt x="33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7"/>
            <p:cNvSpPr/>
            <p:nvPr/>
          </p:nvSpPr>
          <p:spPr>
            <a:xfrm>
              <a:off x="-12" y="3046314"/>
              <a:ext cx="3691307" cy="840273"/>
            </a:xfrm>
            <a:custGeom>
              <a:rect b="b" l="l" r="r" t="t"/>
              <a:pathLst>
                <a:path extrusionOk="0" h="14802" w="65025">
                  <a:moveTo>
                    <a:pt x="10430" y="1"/>
                  </a:moveTo>
                  <a:cubicBezTo>
                    <a:pt x="10387" y="1"/>
                    <a:pt x="1385" y="174"/>
                    <a:pt x="476" y="4199"/>
                  </a:cubicBezTo>
                  <a:cubicBezTo>
                    <a:pt x="0" y="6233"/>
                    <a:pt x="173" y="8396"/>
                    <a:pt x="476" y="10019"/>
                  </a:cubicBezTo>
                  <a:cubicBezTo>
                    <a:pt x="498" y="10106"/>
                    <a:pt x="1299" y="13828"/>
                    <a:pt x="3938" y="14564"/>
                  </a:cubicBezTo>
                  <a:cubicBezTo>
                    <a:pt x="4306" y="14672"/>
                    <a:pt x="4717" y="14758"/>
                    <a:pt x="5172" y="14802"/>
                  </a:cubicBezTo>
                  <a:lnTo>
                    <a:pt x="54789" y="14802"/>
                  </a:lnTo>
                  <a:cubicBezTo>
                    <a:pt x="54789" y="14802"/>
                    <a:pt x="55633" y="14802"/>
                    <a:pt x="56867" y="14607"/>
                  </a:cubicBezTo>
                  <a:cubicBezTo>
                    <a:pt x="57061" y="14564"/>
                    <a:pt x="57278" y="14520"/>
                    <a:pt x="57494" y="14499"/>
                  </a:cubicBezTo>
                  <a:cubicBezTo>
                    <a:pt x="58381" y="14304"/>
                    <a:pt x="59420" y="14044"/>
                    <a:pt x="60437" y="13611"/>
                  </a:cubicBezTo>
                  <a:cubicBezTo>
                    <a:pt x="62925" y="12443"/>
                    <a:pt x="63921" y="10604"/>
                    <a:pt x="64310" y="9435"/>
                  </a:cubicBezTo>
                  <a:cubicBezTo>
                    <a:pt x="64830" y="7401"/>
                    <a:pt x="65024" y="5562"/>
                    <a:pt x="65024" y="4004"/>
                  </a:cubicBezTo>
                  <a:cubicBezTo>
                    <a:pt x="65024" y="3982"/>
                    <a:pt x="65024" y="3939"/>
                    <a:pt x="65024" y="3917"/>
                  </a:cubicBezTo>
                  <a:cubicBezTo>
                    <a:pt x="65024" y="3787"/>
                    <a:pt x="65024" y="3679"/>
                    <a:pt x="65024" y="3571"/>
                  </a:cubicBezTo>
                  <a:cubicBezTo>
                    <a:pt x="64981" y="87"/>
                    <a:pt x="58836" y="1"/>
                    <a:pt x="58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a:off x="11001" y="3448001"/>
              <a:ext cx="3666783" cy="438586"/>
            </a:xfrm>
            <a:custGeom>
              <a:rect b="b" l="l" r="r" t="t"/>
              <a:pathLst>
                <a:path extrusionOk="0" h="7726" w="64593">
                  <a:moveTo>
                    <a:pt x="1" y="1"/>
                  </a:moveTo>
                  <a:cubicBezTo>
                    <a:pt x="1" y="1061"/>
                    <a:pt x="131" y="2078"/>
                    <a:pt x="282" y="2943"/>
                  </a:cubicBezTo>
                  <a:cubicBezTo>
                    <a:pt x="304" y="3030"/>
                    <a:pt x="1105" y="6752"/>
                    <a:pt x="3744" y="7488"/>
                  </a:cubicBezTo>
                  <a:cubicBezTo>
                    <a:pt x="4112" y="7596"/>
                    <a:pt x="4523" y="7682"/>
                    <a:pt x="4978" y="7726"/>
                  </a:cubicBezTo>
                  <a:lnTo>
                    <a:pt x="54595" y="7726"/>
                  </a:lnTo>
                  <a:cubicBezTo>
                    <a:pt x="54595" y="7726"/>
                    <a:pt x="55439" y="7726"/>
                    <a:pt x="56673" y="7531"/>
                  </a:cubicBezTo>
                  <a:cubicBezTo>
                    <a:pt x="56867" y="7488"/>
                    <a:pt x="57084" y="7444"/>
                    <a:pt x="57300" y="7423"/>
                  </a:cubicBezTo>
                  <a:cubicBezTo>
                    <a:pt x="58187" y="7228"/>
                    <a:pt x="59226" y="6968"/>
                    <a:pt x="60243" y="6535"/>
                  </a:cubicBezTo>
                  <a:cubicBezTo>
                    <a:pt x="62731" y="5367"/>
                    <a:pt x="63727" y="3528"/>
                    <a:pt x="64116" y="2359"/>
                  </a:cubicBezTo>
                  <a:cubicBezTo>
                    <a:pt x="64333" y="1537"/>
                    <a:pt x="64484" y="758"/>
                    <a:pt x="64592" y="1"/>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7"/>
            <p:cNvSpPr/>
            <p:nvPr/>
          </p:nvSpPr>
          <p:spPr>
            <a:xfrm>
              <a:off x="3473818" y="3064763"/>
              <a:ext cx="217476" cy="523340"/>
            </a:xfrm>
            <a:custGeom>
              <a:rect b="b" l="l" r="r" t="t"/>
              <a:pathLst>
                <a:path extrusionOk="0" h="9219" w="3831">
                  <a:moveTo>
                    <a:pt x="0" y="0"/>
                  </a:moveTo>
                  <a:lnTo>
                    <a:pt x="3073" y="9218"/>
                  </a:lnTo>
                  <a:cubicBezTo>
                    <a:pt x="3095" y="9175"/>
                    <a:pt x="3116" y="9153"/>
                    <a:pt x="3116" y="9110"/>
                  </a:cubicBezTo>
                  <a:cubicBezTo>
                    <a:pt x="3636" y="7076"/>
                    <a:pt x="3830" y="5237"/>
                    <a:pt x="3830" y="3679"/>
                  </a:cubicBezTo>
                  <a:cubicBezTo>
                    <a:pt x="3830" y="3657"/>
                    <a:pt x="3830" y="3614"/>
                    <a:pt x="3830" y="3592"/>
                  </a:cubicBezTo>
                  <a:cubicBezTo>
                    <a:pt x="3830" y="3462"/>
                    <a:pt x="3830" y="3354"/>
                    <a:pt x="3830" y="3246"/>
                  </a:cubicBezTo>
                  <a:cubicBezTo>
                    <a:pt x="3809" y="1277"/>
                    <a:pt x="1818" y="390"/>
                    <a:pt x="0" y="0"/>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7"/>
            <p:cNvSpPr/>
            <p:nvPr/>
          </p:nvSpPr>
          <p:spPr>
            <a:xfrm>
              <a:off x="65100" y="3720712"/>
              <a:ext cx="3503349" cy="165875"/>
            </a:xfrm>
            <a:custGeom>
              <a:rect b="b" l="l" r="r" t="t"/>
              <a:pathLst>
                <a:path extrusionOk="0" h="2922" w="61714">
                  <a:moveTo>
                    <a:pt x="0" y="0"/>
                  </a:moveTo>
                  <a:cubicBezTo>
                    <a:pt x="519" y="1082"/>
                    <a:pt x="1385" y="2294"/>
                    <a:pt x="2791" y="2684"/>
                  </a:cubicBezTo>
                  <a:cubicBezTo>
                    <a:pt x="3159" y="2792"/>
                    <a:pt x="3570" y="2878"/>
                    <a:pt x="4025" y="2922"/>
                  </a:cubicBezTo>
                  <a:lnTo>
                    <a:pt x="53642" y="2922"/>
                  </a:lnTo>
                  <a:cubicBezTo>
                    <a:pt x="53642" y="2922"/>
                    <a:pt x="54486" y="2922"/>
                    <a:pt x="55720" y="2727"/>
                  </a:cubicBezTo>
                  <a:cubicBezTo>
                    <a:pt x="55914" y="2684"/>
                    <a:pt x="56131" y="2640"/>
                    <a:pt x="56347" y="2619"/>
                  </a:cubicBezTo>
                  <a:cubicBezTo>
                    <a:pt x="57234" y="2424"/>
                    <a:pt x="58273" y="2164"/>
                    <a:pt x="59290" y="1731"/>
                  </a:cubicBezTo>
                  <a:cubicBezTo>
                    <a:pt x="60350" y="1234"/>
                    <a:pt x="61129" y="628"/>
                    <a:pt x="617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a:off x="2429" y="3131068"/>
              <a:ext cx="170813" cy="454594"/>
            </a:xfrm>
            <a:custGeom>
              <a:rect b="b" l="l" r="r" t="t"/>
              <a:pathLst>
                <a:path extrusionOk="0" h="8008" w="3009">
                  <a:moveTo>
                    <a:pt x="3008" y="1"/>
                  </a:moveTo>
                  <a:lnTo>
                    <a:pt x="3008" y="1"/>
                  </a:lnTo>
                  <a:cubicBezTo>
                    <a:pt x="1732" y="628"/>
                    <a:pt x="693" y="1494"/>
                    <a:pt x="433" y="2706"/>
                  </a:cubicBezTo>
                  <a:cubicBezTo>
                    <a:pt x="0" y="4523"/>
                    <a:pt x="109" y="6449"/>
                    <a:pt x="347" y="8007"/>
                  </a:cubicBezTo>
                  <a:lnTo>
                    <a:pt x="30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p:nvPr/>
          </p:nvSpPr>
          <p:spPr>
            <a:xfrm>
              <a:off x="361086" y="3187608"/>
              <a:ext cx="995078" cy="995021"/>
            </a:xfrm>
            <a:custGeom>
              <a:rect b="b" l="l" r="r" t="t"/>
              <a:pathLst>
                <a:path extrusionOk="0" h="17528" w="17529">
                  <a:moveTo>
                    <a:pt x="8765" y="0"/>
                  </a:moveTo>
                  <a:cubicBezTo>
                    <a:pt x="3939" y="0"/>
                    <a:pt x="1" y="3917"/>
                    <a:pt x="1" y="8764"/>
                  </a:cubicBezTo>
                  <a:cubicBezTo>
                    <a:pt x="1" y="13589"/>
                    <a:pt x="3939" y="17528"/>
                    <a:pt x="8765" y="17528"/>
                  </a:cubicBezTo>
                  <a:cubicBezTo>
                    <a:pt x="13612" y="17528"/>
                    <a:pt x="17528" y="13589"/>
                    <a:pt x="17528" y="8764"/>
                  </a:cubicBezTo>
                  <a:cubicBezTo>
                    <a:pt x="17528" y="3917"/>
                    <a:pt x="13612" y="0"/>
                    <a:pt x="87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7"/>
            <p:cNvSpPr/>
            <p:nvPr/>
          </p:nvSpPr>
          <p:spPr>
            <a:xfrm>
              <a:off x="428696" y="3255161"/>
              <a:ext cx="859914" cy="859914"/>
            </a:xfrm>
            <a:custGeom>
              <a:rect b="b" l="l" r="r" t="t"/>
              <a:pathLst>
                <a:path extrusionOk="0" h="15148" w="15148">
                  <a:moveTo>
                    <a:pt x="7574" y="0"/>
                  </a:moveTo>
                  <a:cubicBezTo>
                    <a:pt x="3397" y="0"/>
                    <a:pt x="0" y="3398"/>
                    <a:pt x="0" y="7574"/>
                  </a:cubicBezTo>
                  <a:cubicBezTo>
                    <a:pt x="0" y="11750"/>
                    <a:pt x="3397" y="15147"/>
                    <a:pt x="7574" y="15147"/>
                  </a:cubicBezTo>
                  <a:cubicBezTo>
                    <a:pt x="11750" y="15147"/>
                    <a:pt x="15147" y="11750"/>
                    <a:pt x="15147" y="7574"/>
                  </a:cubicBezTo>
                  <a:cubicBezTo>
                    <a:pt x="15147" y="3398"/>
                    <a:pt x="11750" y="0"/>
                    <a:pt x="7574"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7"/>
            <p:cNvSpPr/>
            <p:nvPr/>
          </p:nvSpPr>
          <p:spPr>
            <a:xfrm>
              <a:off x="507262" y="3333784"/>
              <a:ext cx="702725" cy="702668"/>
            </a:xfrm>
            <a:custGeom>
              <a:rect b="b" l="l" r="r" t="t"/>
              <a:pathLst>
                <a:path extrusionOk="0" h="12378" w="12379">
                  <a:moveTo>
                    <a:pt x="6190" y="0"/>
                  </a:moveTo>
                  <a:cubicBezTo>
                    <a:pt x="2771" y="0"/>
                    <a:pt x="1" y="2770"/>
                    <a:pt x="1" y="6189"/>
                  </a:cubicBezTo>
                  <a:cubicBezTo>
                    <a:pt x="1" y="9608"/>
                    <a:pt x="2771" y="12378"/>
                    <a:pt x="6190" y="12378"/>
                  </a:cubicBezTo>
                  <a:cubicBezTo>
                    <a:pt x="9609" y="12378"/>
                    <a:pt x="12378" y="9608"/>
                    <a:pt x="12378" y="6189"/>
                  </a:cubicBezTo>
                  <a:cubicBezTo>
                    <a:pt x="12378" y="2770"/>
                    <a:pt x="9609" y="0"/>
                    <a:pt x="6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a:off x="590824" y="3417289"/>
              <a:ext cx="535601" cy="535658"/>
            </a:xfrm>
            <a:custGeom>
              <a:rect b="b" l="l" r="r" t="t"/>
              <a:pathLst>
                <a:path extrusionOk="0" h="9436" w="9435">
                  <a:moveTo>
                    <a:pt x="4718" y="1"/>
                  </a:moveTo>
                  <a:cubicBezTo>
                    <a:pt x="2121" y="1"/>
                    <a:pt x="0" y="2121"/>
                    <a:pt x="0" y="4718"/>
                  </a:cubicBezTo>
                  <a:cubicBezTo>
                    <a:pt x="0" y="7314"/>
                    <a:pt x="2121" y="9435"/>
                    <a:pt x="4718" y="9435"/>
                  </a:cubicBezTo>
                  <a:cubicBezTo>
                    <a:pt x="7336" y="9435"/>
                    <a:pt x="9435" y="7314"/>
                    <a:pt x="9435" y="4718"/>
                  </a:cubicBezTo>
                  <a:cubicBezTo>
                    <a:pt x="9435" y="2121"/>
                    <a:pt x="7336" y="1"/>
                    <a:pt x="4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685399" y="3511864"/>
              <a:ext cx="346452" cy="346452"/>
            </a:xfrm>
            <a:custGeom>
              <a:rect b="b" l="l" r="r" t="t"/>
              <a:pathLst>
                <a:path extrusionOk="0" h="6103" w="6103">
                  <a:moveTo>
                    <a:pt x="3052" y="1"/>
                  </a:moveTo>
                  <a:cubicBezTo>
                    <a:pt x="1364" y="1"/>
                    <a:pt x="1" y="1364"/>
                    <a:pt x="1" y="3052"/>
                  </a:cubicBezTo>
                  <a:cubicBezTo>
                    <a:pt x="1" y="4740"/>
                    <a:pt x="1364" y="6103"/>
                    <a:pt x="3052" y="6103"/>
                  </a:cubicBezTo>
                  <a:cubicBezTo>
                    <a:pt x="4739" y="6103"/>
                    <a:pt x="6103" y="4740"/>
                    <a:pt x="6103" y="3052"/>
                  </a:cubicBezTo>
                  <a:cubicBezTo>
                    <a:pt x="6103" y="1364"/>
                    <a:pt x="4739" y="1"/>
                    <a:pt x="30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a:off x="2365830" y="3187608"/>
              <a:ext cx="993772" cy="995021"/>
            </a:xfrm>
            <a:custGeom>
              <a:rect b="b" l="l" r="r" t="t"/>
              <a:pathLst>
                <a:path extrusionOk="0" h="17528" w="17506">
                  <a:moveTo>
                    <a:pt x="8742" y="0"/>
                  </a:moveTo>
                  <a:cubicBezTo>
                    <a:pt x="3917" y="0"/>
                    <a:pt x="0" y="3917"/>
                    <a:pt x="0" y="8764"/>
                  </a:cubicBezTo>
                  <a:cubicBezTo>
                    <a:pt x="0" y="13589"/>
                    <a:pt x="3917" y="17528"/>
                    <a:pt x="8742" y="17528"/>
                  </a:cubicBezTo>
                  <a:cubicBezTo>
                    <a:pt x="13589" y="17528"/>
                    <a:pt x="17506" y="13589"/>
                    <a:pt x="17506" y="8764"/>
                  </a:cubicBezTo>
                  <a:cubicBezTo>
                    <a:pt x="17506" y="3917"/>
                    <a:pt x="13589" y="0"/>
                    <a:pt x="87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2432135" y="3255161"/>
              <a:ext cx="859914" cy="859914"/>
            </a:xfrm>
            <a:custGeom>
              <a:rect b="b" l="l" r="r" t="t"/>
              <a:pathLst>
                <a:path extrusionOk="0" h="15148" w="15148">
                  <a:moveTo>
                    <a:pt x="7574" y="0"/>
                  </a:moveTo>
                  <a:cubicBezTo>
                    <a:pt x="3398" y="0"/>
                    <a:pt x="1" y="3398"/>
                    <a:pt x="1" y="7574"/>
                  </a:cubicBezTo>
                  <a:cubicBezTo>
                    <a:pt x="1" y="11750"/>
                    <a:pt x="3398" y="15147"/>
                    <a:pt x="7574" y="15147"/>
                  </a:cubicBezTo>
                  <a:cubicBezTo>
                    <a:pt x="11751" y="15147"/>
                    <a:pt x="15148" y="11750"/>
                    <a:pt x="15148" y="7574"/>
                  </a:cubicBezTo>
                  <a:cubicBezTo>
                    <a:pt x="15148" y="3398"/>
                    <a:pt x="11751" y="0"/>
                    <a:pt x="7574"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2510758" y="3333784"/>
              <a:ext cx="702668" cy="702668"/>
            </a:xfrm>
            <a:custGeom>
              <a:rect b="b" l="l" r="r" t="t"/>
              <a:pathLst>
                <a:path extrusionOk="0" h="12378" w="12378">
                  <a:moveTo>
                    <a:pt x="6189" y="0"/>
                  </a:moveTo>
                  <a:cubicBezTo>
                    <a:pt x="2770" y="0"/>
                    <a:pt x="1" y="2770"/>
                    <a:pt x="1" y="6189"/>
                  </a:cubicBezTo>
                  <a:cubicBezTo>
                    <a:pt x="1" y="9608"/>
                    <a:pt x="2770" y="12378"/>
                    <a:pt x="6189" y="12378"/>
                  </a:cubicBezTo>
                  <a:cubicBezTo>
                    <a:pt x="9608" y="12378"/>
                    <a:pt x="12378" y="9608"/>
                    <a:pt x="12378" y="6189"/>
                  </a:cubicBezTo>
                  <a:cubicBezTo>
                    <a:pt x="12378" y="2770"/>
                    <a:pt x="9608" y="0"/>
                    <a:pt x="6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2594319" y="3417289"/>
              <a:ext cx="535601" cy="535658"/>
            </a:xfrm>
            <a:custGeom>
              <a:rect b="b" l="l" r="r" t="t"/>
              <a:pathLst>
                <a:path extrusionOk="0" h="9436" w="9435">
                  <a:moveTo>
                    <a:pt x="4717" y="1"/>
                  </a:moveTo>
                  <a:cubicBezTo>
                    <a:pt x="2121" y="1"/>
                    <a:pt x="0" y="2121"/>
                    <a:pt x="0" y="4718"/>
                  </a:cubicBezTo>
                  <a:cubicBezTo>
                    <a:pt x="0" y="7314"/>
                    <a:pt x="2121" y="9435"/>
                    <a:pt x="4717" y="9435"/>
                  </a:cubicBezTo>
                  <a:cubicBezTo>
                    <a:pt x="7336" y="9435"/>
                    <a:pt x="9435" y="7314"/>
                    <a:pt x="9435" y="4718"/>
                  </a:cubicBezTo>
                  <a:cubicBezTo>
                    <a:pt x="9435" y="2121"/>
                    <a:pt x="7336" y="1"/>
                    <a:pt x="4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a:off x="2688894" y="3511864"/>
              <a:ext cx="346452" cy="346452"/>
            </a:xfrm>
            <a:custGeom>
              <a:rect b="b" l="l" r="r" t="t"/>
              <a:pathLst>
                <a:path extrusionOk="0" h="6103" w="6103">
                  <a:moveTo>
                    <a:pt x="3051" y="1"/>
                  </a:moveTo>
                  <a:cubicBezTo>
                    <a:pt x="1364" y="1"/>
                    <a:pt x="0" y="1364"/>
                    <a:pt x="0" y="3052"/>
                  </a:cubicBezTo>
                  <a:cubicBezTo>
                    <a:pt x="0" y="4740"/>
                    <a:pt x="1364" y="6103"/>
                    <a:pt x="3051" y="6103"/>
                  </a:cubicBezTo>
                  <a:cubicBezTo>
                    <a:pt x="4739" y="6103"/>
                    <a:pt x="6102" y="4740"/>
                    <a:pt x="6102" y="3052"/>
                  </a:cubicBezTo>
                  <a:cubicBezTo>
                    <a:pt x="6102" y="1364"/>
                    <a:pt x="4739" y="1"/>
                    <a:pt x="30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756642" y="2434587"/>
              <a:ext cx="2442081" cy="496318"/>
            </a:xfrm>
            <a:custGeom>
              <a:rect b="b" l="l" r="r" t="t"/>
              <a:pathLst>
                <a:path extrusionOk="0" h="8743" w="43019">
                  <a:moveTo>
                    <a:pt x="6644" y="1"/>
                  </a:moveTo>
                  <a:lnTo>
                    <a:pt x="1" y="8743"/>
                  </a:lnTo>
                  <a:lnTo>
                    <a:pt x="43018" y="8743"/>
                  </a:lnTo>
                  <a:lnTo>
                    <a:pt x="41893" y="5345"/>
                  </a:lnTo>
                  <a:cubicBezTo>
                    <a:pt x="41547" y="4458"/>
                    <a:pt x="40638" y="2727"/>
                    <a:pt x="38496" y="1450"/>
                  </a:cubicBezTo>
                  <a:cubicBezTo>
                    <a:pt x="35834" y="22"/>
                    <a:pt x="30143" y="1"/>
                    <a:pt x="30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1832727" y="2365785"/>
              <a:ext cx="55292" cy="679337"/>
            </a:xfrm>
            <a:custGeom>
              <a:rect b="b" l="l" r="r" t="t"/>
              <a:pathLst>
                <a:path extrusionOk="0" h="11967" w="974">
                  <a:moveTo>
                    <a:pt x="0" y="1"/>
                  </a:moveTo>
                  <a:lnTo>
                    <a:pt x="0" y="11967"/>
                  </a:lnTo>
                  <a:lnTo>
                    <a:pt x="974" y="11967"/>
                  </a:lnTo>
                  <a:lnTo>
                    <a:pt x="9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2359699" y="2365785"/>
              <a:ext cx="305920" cy="679337"/>
            </a:xfrm>
            <a:custGeom>
              <a:rect b="b" l="l" r="r" t="t"/>
              <a:pathLst>
                <a:path extrusionOk="0" h="11967" w="5389">
                  <a:moveTo>
                    <a:pt x="0" y="1"/>
                  </a:moveTo>
                  <a:lnTo>
                    <a:pt x="4371" y="11967"/>
                  </a:lnTo>
                  <a:lnTo>
                    <a:pt x="5388" y="11967"/>
                  </a:lnTo>
                  <a:lnTo>
                    <a:pt x="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938468" y="2434587"/>
              <a:ext cx="2175501" cy="256816"/>
            </a:xfrm>
            <a:custGeom>
              <a:rect b="b" l="l" r="r" t="t"/>
              <a:pathLst>
                <a:path extrusionOk="0" h="4524" w="38323">
                  <a:moveTo>
                    <a:pt x="3441" y="1"/>
                  </a:moveTo>
                  <a:lnTo>
                    <a:pt x="0" y="4523"/>
                  </a:lnTo>
                  <a:lnTo>
                    <a:pt x="38322" y="4523"/>
                  </a:lnTo>
                  <a:cubicBezTo>
                    <a:pt x="37803" y="3614"/>
                    <a:pt x="36894" y="2402"/>
                    <a:pt x="35293" y="1450"/>
                  </a:cubicBezTo>
                  <a:cubicBezTo>
                    <a:pt x="32631" y="22"/>
                    <a:pt x="26940" y="1"/>
                    <a:pt x="26940"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815623" y="2894006"/>
              <a:ext cx="1017160" cy="724807"/>
            </a:xfrm>
            <a:custGeom>
              <a:rect b="b" l="l" r="r" t="t"/>
              <a:pathLst>
                <a:path extrusionOk="0" h="12768" w="17918">
                  <a:moveTo>
                    <a:pt x="22" y="0"/>
                  </a:moveTo>
                  <a:lnTo>
                    <a:pt x="0" y="3830"/>
                  </a:lnTo>
                  <a:lnTo>
                    <a:pt x="217" y="3809"/>
                  </a:lnTo>
                  <a:lnTo>
                    <a:pt x="758" y="3809"/>
                  </a:lnTo>
                  <a:cubicBezTo>
                    <a:pt x="5799" y="3809"/>
                    <a:pt x="10106" y="7574"/>
                    <a:pt x="10776" y="12594"/>
                  </a:cubicBezTo>
                  <a:lnTo>
                    <a:pt x="10798" y="12767"/>
                  </a:lnTo>
                  <a:lnTo>
                    <a:pt x="17917" y="12746"/>
                  </a:lnTo>
                  <a:lnTo>
                    <a:pt x="17917" y="0"/>
                  </a:lnTo>
                  <a:lnTo>
                    <a:pt x="17506" y="0"/>
                  </a:lnTo>
                  <a:lnTo>
                    <a:pt x="17506" y="12356"/>
                  </a:lnTo>
                  <a:lnTo>
                    <a:pt x="11144" y="12356"/>
                  </a:lnTo>
                  <a:cubicBezTo>
                    <a:pt x="10365" y="7249"/>
                    <a:pt x="5951" y="3398"/>
                    <a:pt x="758" y="3398"/>
                  </a:cubicBezTo>
                  <a:lnTo>
                    <a:pt x="411" y="3398"/>
                  </a:lnTo>
                  <a:lnTo>
                    <a:pt x="4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1889210" y="2894006"/>
              <a:ext cx="993829" cy="724807"/>
            </a:xfrm>
            <a:custGeom>
              <a:rect b="b" l="l" r="r" t="t"/>
              <a:pathLst>
                <a:path extrusionOk="0" h="12768" w="17507">
                  <a:moveTo>
                    <a:pt x="1" y="0"/>
                  </a:moveTo>
                  <a:lnTo>
                    <a:pt x="1" y="12746"/>
                  </a:lnTo>
                  <a:lnTo>
                    <a:pt x="6730" y="12767"/>
                  </a:lnTo>
                  <a:lnTo>
                    <a:pt x="6752" y="12594"/>
                  </a:lnTo>
                  <a:cubicBezTo>
                    <a:pt x="7401" y="7574"/>
                    <a:pt x="11707" y="3809"/>
                    <a:pt x="16749" y="3809"/>
                  </a:cubicBezTo>
                  <a:lnTo>
                    <a:pt x="17290" y="3809"/>
                  </a:lnTo>
                  <a:lnTo>
                    <a:pt x="17506" y="3830"/>
                  </a:lnTo>
                  <a:lnTo>
                    <a:pt x="17506" y="0"/>
                  </a:lnTo>
                  <a:lnTo>
                    <a:pt x="17095" y="0"/>
                  </a:lnTo>
                  <a:lnTo>
                    <a:pt x="17095" y="3398"/>
                  </a:lnTo>
                  <a:lnTo>
                    <a:pt x="16749" y="3398"/>
                  </a:lnTo>
                  <a:cubicBezTo>
                    <a:pt x="11577" y="3398"/>
                    <a:pt x="7141" y="7249"/>
                    <a:pt x="6362" y="12356"/>
                  </a:cubicBezTo>
                  <a:lnTo>
                    <a:pt x="390" y="12356"/>
                  </a:lnTo>
                  <a:lnTo>
                    <a:pt x="3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1615307" y="3102854"/>
              <a:ext cx="162185" cy="43030"/>
            </a:xfrm>
            <a:custGeom>
              <a:rect b="b" l="l" r="r" t="t"/>
              <a:pathLst>
                <a:path extrusionOk="0" h="758" w="2857">
                  <a:moveTo>
                    <a:pt x="0" y="0"/>
                  </a:moveTo>
                  <a:lnTo>
                    <a:pt x="0" y="757"/>
                  </a:lnTo>
                  <a:lnTo>
                    <a:pt x="2856" y="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1948192" y="3102854"/>
              <a:ext cx="162185" cy="43030"/>
            </a:xfrm>
            <a:custGeom>
              <a:rect b="b" l="l" r="r" t="t"/>
              <a:pathLst>
                <a:path extrusionOk="0" h="758" w="2857">
                  <a:moveTo>
                    <a:pt x="0" y="0"/>
                  </a:moveTo>
                  <a:lnTo>
                    <a:pt x="0" y="757"/>
                  </a:lnTo>
                  <a:lnTo>
                    <a:pt x="2856" y="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9" name="Google Shape;769;p47"/>
          <p:cNvPicPr preferRelativeResize="0"/>
          <p:nvPr>
            <p:ph idx="2" type="pic"/>
          </p:nvPr>
        </p:nvPicPr>
        <p:blipFill rotWithShape="1">
          <a:blip r:embed="rId3">
            <a:alphaModFix/>
          </a:blip>
          <a:srcRect b="0" l="0" r="0" t="0"/>
          <a:stretch/>
        </p:blipFill>
        <p:spPr>
          <a:xfrm>
            <a:off x="1103350" y="2416625"/>
            <a:ext cx="573600" cy="5739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8"/>
          <p:cNvSpPr txBox="1"/>
          <p:nvPr>
            <p:ph type="title"/>
          </p:nvPr>
        </p:nvSpPr>
        <p:spPr>
          <a:xfrm>
            <a:off x="3332750" y="642175"/>
            <a:ext cx="4116900" cy="1089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아쉬운 점</a:t>
            </a:r>
            <a:endParaRPr/>
          </a:p>
        </p:txBody>
      </p:sp>
      <p:sp>
        <p:nvSpPr>
          <p:cNvPr id="775" name="Google Shape;775;p48"/>
          <p:cNvSpPr txBox="1"/>
          <p:nvPr>
            <p:ph idx="1" type="subTitle"/>
          </p:nvPr>
        </p:nvSpPr>
        <p:spPr>
          <a:xfrm>
            <a:off x="4077850" y="2130625"/>
            <a:ext cx="4643700" cy="173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라즈베리파이 연산 속도의 한계</a:t>
            </a:r>
            <a:endParaRPr/>
          </a:p>
          <a:p>
            <a:pPr indent="-330200" lvl="0" marL="457200" rtl="0" algn="l">
              <a:spcBef>
                <a:spcPts val="0"/>
              </a:spcBef>
              <a:spcAft>
                <a:spcPts val="0"/>
              </a:spcAft>
              <a:buSzPts val="1600"/>
              <a:buChar char="●"/>
            </a:pPr>
            <a:r>
              <a:rPr lang="en"/>
              <a:t>데이터 클래스의 추가에 따른 모델의 오류</a:t>
            </a:r>
            <a:endParaRPr/>
          </a:p>
          <a:p>
            <a:pPr indent="-330200" lvl="0" marL="457200" rtl="0" algn="l">
              <a:spcBef>
                <a:spcPts val="0"/>
              </a:spcBef>
              <a:spcAft>
                <a:spcPts val="0"/>
              </a:spcAft>
              <a:buSzPts val="1600"/>
              <a:buChar char="●"/>
            </a:pPr>
            <a:r>
              <a:rPr lang="en"/>
              <a:t>모터 성능의 차이</a:t>
            </a:r>
            <a:endParaRPr/>
          </a:p>
        </p:txBody>
      </p:sp>
      <p:sp>
        <p:nvSpPr>
          <p:cNvPr id="776" name="Google Shape;776;p48"/>
          <p:cNvSpPr/>
          <p:nvPr/>
        </p:nvSpPr>
        <p:spPr>
          <a:xfrm>
            <a:off x="-289362" y="3862525"/>
            <a:ext cx="3983100" cy="409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48"/>
          <p:cNvGrpSpPr/>
          <p:nvPr/>
        </p:nvGrpSpPr>
        <p:grpSpPr>
          <a:xfrm>
            <a:off x="-12" y="2342453"/>
            <a:ext cx="3691307" cy="1840175"/>
            <a:chOff x="-12" y="2342453"/>
            <a:chExt cx="3691307" cy="1840175"/>
          </a:xfrm>
        </p:grpSpPr>
        <p:sp>
          <p:nvSpPr>
            <p:cNvPr id="778" name="Google Shape;778;p48"/>
            <p:cNvSpPr/>
            <p:nvPr/>
          </p:nvSpPr>
          <p:spPr>
            <a:xfrm>
              <a:off x="601894" y="2342453"/>
              <a:ext cx="2799489" cy="789920"/>
            </a:xfrm>
            <a:custGeom>
              <a:rect b="b" l="l" r="r" t="t"/>
              <a:pathLst>
                <a:path extrusionOk="0" h="13915" w="49315">
                  <a:moveTo>
                    <a:pt x="10603" y="1"/>
                  </a:moveTo>
                  <a:lnTo>
                    <a:pt x="0" y="13914"/>
                  </a:lnTo>
                  <a:lnTo>
                    <a:pt x="49315" y="13395"/>
                  </a:lnTo>
                  <a:lnTo>
                    <a:pt x="46870" y="6038"/>
                  </a:lnTo>
                  <a:cubicBezTo>
                    <a:pt x="46480" y="5042"/>
                    <a:pt x="45441" y="3095"/>
                    <a:pt x="43018" y="1645"/>
                  </a:cubicBezTo>
                  <a:cubicBezTo>
                    <a:pt x="39988" y="22"/>
                    <a:pt x="33562" y="1"/>
                    <a:pt x="33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8"/>
            <p:cNvSpPr/>
            <p:nvPr/>
          </p:nvSpPr>
          <p:spPr>
            <a:xfrm>
              <a:off x="-12" y="3046314"/>
              <a:ext cx="3691307" cy="840273"/>
            </a:xfrm>
            <a:custGeom>
              <a:rect b="b" l="l" r="r" t="t"/>
              <a:pathLst>
                <a:path extrusionOk="0" h="14802" w="65025">
                  <a:moveTo>
                    <a:pt x="10430" y="1"/>
                  </a:moveTo>
                  <a:cubicBezTo>
                    <a:pt x="10387" y="1"/>
                    <a:pt x="1385" y="174"/>
                    <a:pt x="476" y="4199"/>
                  </a:cubicBezTo>
                  <a:cubicBezTo>
                    <a:pt x="0" y="6233"/>
                    <a:pt x="173" y="8396"/>
                    <a:pt x="476" y="10019"/>
                  </a:cubicBezTo>
                  <a:cubicBezTo>
                    <a:pt x="498" y="10106"/>
                    <a:pt x="1299" y="13828"/>
                    <a:pt x="3938" y="14564"/>
                  </a:cubicBezTo>
                  <a:cubicBezTo>
                    <a:pt x="4306" y="14672"/>
                    <a:pt x="4717" y="14758"/>
                    <a:pt x="5172" y="14802"/>
                  </a:cubicBezTo>
                  <a:lnTo>
                    <a:pt x="54789" y="14802"/>
                  </a:lnTo>
                  <a:cubicBezTo>
                    <a:pt x="54789" y="14802"/>
                    <a:pt x="55633" y="14802"/>
                    <a:pt x="56867" y="14607"/>
                  </a:cubicBezTo>
                  <a:cubicBezTo>
                    <a:pt x="57061" y="14564"/>
                    <a:pt x="57278" y="14520"/>
                    <a:pt x="57494" y="14499"/>
                  </a:cubicBezTo>
                  <a:cubicBezTo>
                    <a:pt x="58381" y="14304"/>
                    <a:pt x="59420" y="14044"/>
                    <a:pt x="60437" y="13611"/>
                  </a:cubicBezTo>
                  <a:cubicBezTo>
                    <a:pt x="62925" y="12443"/>
                    <a:pt x="63921" y="10604"/>
                    <a:pt x="64310" y="9435"/>
                  </a:cubicBezTo>
                  <a:cubicBezTo>
                    <a:pt x="64830" y="7401"/>
                    <a:pt x="65024" y="5562"/>
                    <a:pt x="65024" y="4004"/>
                  </a:cubicBezTo>
                  <a:cubicBezTo>
                    <a:pt x="65024" y="3982"/>
                    <a:pt x="65024" y="3939"/>
                    <a:pt x="65024" y="3917"/>
                  </a:cubicBezTo>
                  <a:cubicBezTo>
                    <a:pt x="65024" y="3787"/>
                    <a:pt x="65024" y="3679"/>
                    <a:pt x="65024" y="3571"/>
                  </a:cubicBezTo>
                  <a:cubicBezTo>
                    <a:pt x="64981" y="87"/>
                    <a:pt x="58836" y="1"/>
                    <a:pt x="58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8"/>
            <p:cNvSpPr/>
            <p:nvPr/>
          </p:nvSpPr>
          <p:spPr>
            <a:xfrm>
              <a:off x="11001" y="3448001"/>
              <a:ext cx="3666783" cy="438586"/>
            </a:xfrm>
            <a:custGeom>
              <a:rect b="b" l="l" r="r" t="t"/>
              <a:pathLst>
                <a:path extrusionOk="0" h="7726" w="64593">
                  <a:moveTo>
                    <a:pt x="1" y="1"/>
                  </a:moveTo>
                  <a:cubicBezTo>
                    <a:pt x="1" y="1061"/>
                    <a:pt x="131" y="2078"/>
                    <a:pt x="282" y="2943"/>
                  </a:cubicBezTo>
                  <a:cubicBezTo>
                    <a:pt x="304" y="3030"/>
                    <a:pt x="1105" y="6752"/>
                    <a:pt x="3744" y="7488"/>
                  </a:cubicBezTo>
                  <a:cubicBezTo>
                    <a:pt x="4112" y="7596"/>
                    <a:pt x="4523" y="7682"/>
                    <a:pt x="4978" y="7726"/>
                  </a:cubicBezTo>
                  <a:lnTo>
                    <a:pt x="54595" y="7726"/>
                  </a:lnTo>
                  <a:cubicBezTo>
                    <a:pt x="54595" y="7726"/>
                    <a:pt x="55439" y="7726"/>
                    <a:pt x="56673" y="7531"/>
                  </a:cubicBezTo>
                  <a:cubicBezTo>
                    <a:pt x="56867" y="7488"/>
                    <a:pt x="57084" y="7444"/>
                    <a:pt x="57300" y="7423"/>
                  </a:cubicBezTo>
                  <a:cubicBezTo>
                    <a:pt x="58187" y="7228"/>
                    <a:pt x="59226" y="6968"/>
                    <a:pt x="60243" y="6535"/>
                  </a:cubicBezTo>
                  <a:cubicBezTo>
                    <a:pt x="62731" y="5367"/>
                    <a:pt x="63727" y="3528"/>
                    <a:pt x="64116" y="2359"/>
                  </a:cubicBezTo>
                  <a:cubicBezTo>
                    <a:pt x="64333" y="1537"/>
                    <a:pt x="64484" y="758"/>
                    <a:pt x="64592" y="1"/>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8"/>
            <p:cNvSpPr/>
            <p:nvPr/>
          </p:nvSpPr>
          <p:spPr>
            <a:xfrm>
              <a:off x="3473818" y="3064763"/>
              <a:ext cx="217476" cy="523340"/>
            </a:xfrm>
            <a:custGeom>
              <a:rect b="b" l="l" r="r" t="t"/>
              <a:pathLst>
                <a:path extrusionOk="0" h="9219" w="3831">
                  <a:moveTo>
                    <a:pt x="0" y="0"/>
                  </a:moveTo>
                  <a:lnTo>
                    <a:pt x="3073" y="9218"/>
                  </a:lnTo>
                  <a:cubicBezTo>
                    <a:pt x="3095" y="9175"/>
                    <a:pt x="3116" y="9153"/>
                    <a:pt x="3116" y="9110"/>
                  </a:cubicBezTo>
                  <a:cubicBezTo>
                    <a:pt x="3636" y="7076"/>
                    <a:pt x="3830" y="5237"/>
                    <a:pt x="3830" y="3679"/>
                  </a:cubicBezTo>
                  <a:cubicBezTo>
                    <a:pt x="3830" y="3657"/>
                    <a:pt x="3830" y="3614"/>
                    <a:pt x="3830" y="3592"/>
                  </a:cubicBezTo>
                  <a:cubicBezTo>
                    <a:pt x="3830" y="3462"/>
                    <a:pt x="3830" y="3354"/>
                    <a:pt x="3830" y="3246"/>
                  </a:cubicBezTo>
                  <a:cubicBezTo>
                    <a:pt x="3809" y="1277"/>
                    <a:pt x="1818" y="390"/>
                    <a:pt x="0" y="0"/>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8"/>
            <p:cNvSpPr/>
            <p:nvPr/>
          </p:nvSpPr>
          <p:spPr>
            <a:xfrm>
              <a:off x="65100" y="3720712"/>
              <a:ext cx="3503349" cy="165875"/>
            </a:xfrm>
            <a:custGeom>
              <a:rect b="b" l="l" r="r" t="t"/>
              <a:pathLst>
                <a:path extrusionOk="0" h="2922" w="61714">
                  <a:moveTo>
                    <a:pt x="0" y="0"/>
                  </a:moveTo>
                  <a:cubicBezTo>
                    <a:pt x="519" y="1082"/>
                    <a:pt x="1385" y="2294"/>
                    <a:pt x="2791" y="2684"/>
                  </a:cubicBezTo>
                  <a:cubicBezTo>
                    <a:pt x="3159" y="2792"/>
                    <a:pt x="3570" y="2878"/>
                    <a:pt x="4025" y="2922"/>
                  </a:cubicBezTo>
                  <a:lnTo>
                    <a:pt x="53642" y="2922"/>
                  </a:lnTo>
                  <a:cubicBezTo>
                    <a:pt x="53642" y="2922"/>
                    <a:pt x="54486" y="2922"/>
                    <a:pt x="55720" y="2727"/>
                  </a:cubicBezTo>
                  <a:cubicBezTo>
                    <a:pt x="55914" y="2684"/>
                    <a:pt x="56131" y="2640"/>
                    <a:pt x="56347" y="2619"/>
                  </a:cubicBezTo>
                  <a:cubicBezTo>
                    <a:pt x="57234" y="2424"/>
                    <a:pt x="58273" y="2164"/>
                    <a:pt x="59290" y="1731"/>
                  </a:cubicBezTo>
                  <a:cubicBezTo>
                    <a:pt x="60350" y="1234"/>
                    <a:pt x="61129" y="628"/>
                    <a:pt x="617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8"/>
            <p:cNvSpPr/>
            <p:nvPr/>
          </p:nvSpPr>
          <p:spPr>
            <a:xfrm>
              <a:off x="2429" y="3131068"/>
              <a:ext cx="170813" cy="454594"/>
            </a:xfrm>
            <a:custGeom>
              <a:rect b="b" l="l" r="r" t="t"/>
              <a:pathLst>
                <a:path extrusionOk="0" h="8008" w="3009">
                  <a:moveTo>
                    <a:pt x="3008" y="1"/>
                  </a:moveTo>
                  <a:lnTo>
                    <a:pt x="3008" y="1"/>
                  </a:lnTo>
                  <a:cubicBezTo>
                    <a:pt x="1732" y="628"/>
                    <a:pt x="693" y="1494"/>
                    <a:pt x="433" y="2706"/>
                  </a:cubicBezTo>
                  <a:cubicBezTo>
                    <a:pt x="0" y="4523"/>
                    <a:pt x="109" y="6449"/>
                    <a:pt x="347" y="8007"/>
                  </a:cubicBezTo>
                  <a:lnTo>
                    <a:pt x="30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a:off x="361086" y="3187608"/>
              <a:ext cx="995078" cy="995021"/>
            </a:xfrm>
            <a:custGeom>
              <a:rect b="b" l="l" r="r" t="t"/>
              <a:pathLst>
                <a:path extrusionOk="0" h="17528" w="17529">
                  <a:moveTo>
                    <a:pt x="8765" y="0"/>
                  </a:moveTo>
                  <a:cubicBezTo>
                    <a:pt x="3939" y="0"/>
                    <a:pt x="1" y="3917"/>
                    <a:pt x="1" y="8764"/>
                  </a:cubicBezTo>
                  <a:cubicBezTo>
                    <a:pt x="1" y="13589"/>
                    <a:pt x="3939" y="17528"/>
                    <a:pt x="8765" y="17528"/>
                  </a:cubicBezTo>
                  <a:cubicBezTo>
                    <a:pt x="13612" y="17528"/>
                    <a:pt x="17528" y="13589"/>
                    <a:pt x="17528" y="8764"/>
                  </a:cubicBezTo>
                  <a:cubicBezTo>
                    <a:pt x="17528" y="3917"/>
                    <a:pt x="13612" y="0"/>
                    <a:pt x="87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8"/>
            <p:cNvSpPr/>
            <p:nvPr/>
          </p:nvSpPr>
          <p:spPr>
            <a:xfrm>
              <a:off x="428696" y="3255161"/>
              <a:ext cx="859914" cy="859914"/>
            </a:xfrm>
            <a:custGeom>
              <a:rect b="b" l="l" r="r" t="t"/>
              <a:pathLst>
                <a:path extrusionOk="0" h="15148" w="15148">
                  <a:moveTo>
                    <a:pt x="7574" y="0"/>
                  </a:moveTo>
                  <a:cubicBezTo>
                    <a:pt x="3397" y="0"/>
                    <a:pt x="0" y="3398"/>
                    <a:pt x="0" y="7574"/>
                  </a:cubicBezTo>
                  <a:cubicBezTo>
                    <a:pt x="0" y="11750"/>
                    <a:pt x="3397" y="15147"/>
                    <a:pt x="7574" y="15147"/>
                  </a:cubicBezTo>
                  <a:cubicBezTo>
                    <a:pt x="11750" y="15147"/>
                    <a:pt x="15147" y="11750"/>
                    <a:pt x="15147" y="7574"/>
                  </a:cubicBezTo>
                  <a:cubicBezTo>
                    <a:pt x="15147" y="3398"/>
                    <a:pt x="11750" y="0"/>
                    <a:pt x="7574"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8"/>
            <p:cNvSpPr/>
            <p:nvPr/>
          </p:nvSpPr>
          <p:spPr>
            <a:xfrm>
              <a:off x="507262" y="3333784"/>
              <a:ext cx="702725" cy="702668"/>
            </a:xfrm>
            <a:custGeom>
              <a:rect b="b" l="l" r="r" t="t"/>
              <a:pathLst>
                <a:path extrusionOk="0" h="12378" w="12379">
                  <a:moveTo>
                    <a:pt x="6190" y="0"/>
                  </a:moveTo>
                  <a:cubicBezTo>
                    <a:pt x="2771" y="0"/>
                    <a:pt x="1" y="2770"/>
                    <a:pt x="1" y="6189"/>
                  </a:cubicBezTo>
                  <a:cubicBezTo>
                    <a:pt x="1" y="9608"/>
                    <a:pt x="2771" y="12378"/>
                    <a:pt x="6190" y="12378"/>
                  </a:cubicBezTo>
                  <a:cubicBezTo>
                    <a:pt x="9609" y="12378"/>
                    <a:pt x="12378" y="9608"/>
                    <a:pt x="12378" y="6189"/>
                  </a:cubicBezTo>
                  <a:cubicBezTo>
                    <a:pt x="12378" y="2770"/>
                    <a:pt x="9609" y="0"/>
                    <a:pt x="6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8"/>
            <p:cNvSpPr/>
            <p:nvPr/>
          </p:nvSpPr>
          <p:spPr>
            <a:xfrm>
              <a:off x="590824" y="3417289"/>
              <a:ext cx="535601" cy="535658"/>
            </a:xfrm>
            <a:custGeom>
              <a:rect b="b" l="l" r="r" t="t"/>
              <a:pathLst>
                <a:path extrusionOk="0" h="9436" w="9435">
                  <a:moveTo>
                    <a:pt x="4718" y="1"/>
                  </a:moveTo>
                  <a:cubicBezTo>
                    <a:pt x="2121" y="1"/>
                    <a:pt x="0" y="2121"/>
                    <a:pt x="0" y="4718"/>
                  </a:cubicBezTo>
                  <a:cubicBezTo>
                    <a:pt x="0" y="7314"/>
                    <a:pt x="2121" y="9435"/>
                    <a:pt x="4718" y="9435"/>
                  </a:cubicBezTo>
                  <a:cubicBezTo>
                    <a:pt x="7336" y="9435"/>
                    <a:pt x="9435" y="7314"/>
                    <a:pt x="9435" y="4718"/>
                  </a:cubicBezTo>
                  <a:cubicBezTo>
                    <a:pt x="9435" y="2121"/>
                    <a:pt x="7336" y="1"/>
                    <a:pt x="4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p:nvPr/>
          </p:nvSpPr>
          <p:spPr>
            <a:xfrm>
              <a:off x="685399" y="3511864"/>
              <a:ext cx="346452" cy="346452"/>
            </a:xfrm>
            <a:custGeom>
              <a:rect b="b" l="l" r="r" t="t"/>
              <a:pathLst>
                <a:path extrusionOk="0" h="6103" w="6103">
                  <a:moveTo>
                    <a:pt x="3052" y="1"/>
                  </a:moveTo>
                  <a:cubicBezTo>
                    <a:pt x="1364" y="1"/>
                    <a:pt x="1" y="1364"/>
                    <a:pt x="1" y="3052"/>
                  </a:cubicBezTo>
                  <a:cubicBezTo>
                    <a:pt x="1" y="4740"/>
                    <a:pt x="1364" y="6103"/>
                    <a:pt x="3052" y="6103"/>
                  </a:cubicBezTo>
                  <a:cubicBezTo>
                    <a:pt x="4739" y="6103"/>
                    <a:pt x="6103" y="4740"/>
                    <a:pt x="6103" y="3052"/>
                  </a:cubicBezTo>
                  <a:cubicBezTo>
                    <a:pt x="6103" y="1364"/>
                    <a:pt x="4739" y="1"/>
                    <a:pt x="30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8"/>
            <p:cNvSpPr/>
            <p:nvPr/>
          </p:nvSpPr>
          <p:spPr>
            <a:xfrm>
              <a:off x="2365830" y="3187608"/>
              <a:ext cx="993772" cy="995021"/>
            </a:xfrm>
            <a:custGeom>
              <a:rect b="b" l="l" r="r" t="t"/>
              <a:pathLst>
                <a:path extrusionOk="0" h="17528" w="17506">
                  <a:moveTo>
                    <a:pt x="8742" y="0"/>
                  </a:moveTo>
                  <a:cubicBezTo>
                    <a:pt x="3917" y="0"/>
                    <a:pt x="0" y="3917"/>
                    <a:pt x="0" y="8764"/>
                  </a:cubicBezTo>
                  <a:cubicBezTo>
                    <a:pt x="0" y="13589"/>
                    <a:pt x="3917" y="17528"/>
                    <a:pt x="8742" y="17528"/>
                  </a:cubicBezTo>
                  <a:cubicBezTo>
                    <a:pt x="13589" y="17528"/>
                    <a:pt x="17506" y="13589"/>
                    <a:pt x="17506" y="8764"/>
                  </a:cubicBezTo>
                  <a:cubicBezTo>
                    <a:pt x="17506" y="3917"/>
                    <a:pt x="13589" y="0"/>
                    <a:pt x="87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8"/>
            <p:cNvSpPr/>
            <p:nvPr/>
          </p:nvSpPr>
          <p:spPr>
            <a:xfrm>
              <a:off x="2432135" y="3255161"/>
              <a:ext cx="859914" cy="859914"/>
            </a:xfrm>
            <a:custGeom>
              <a:rect b="b" l="l" r="r" t="t"/>
              <a:pathLst>
                <a:path extrusionOk="0" h="15148" w="15148">
                  <a:moveTo>
                    <a:pt x="7574" y="0"/>
                  </a:moveTo>
                  <a:cubicBezTo>
                    <a:pt x="3398" y="0"/>
                    <a:pt x="1" y="3398"/>
                    <a:pt x="1" y="7574"/>
                  </a:cubicBezTo>
                  <a:cubicBezTo>
                    <a:pt x="1" y="11750"/>
                    <a:pt x="3398" y="15147"/>
                    <a:pt x="7574" y="15147"/>
                  </a:cubicBezTo>
                  <a:cubicBezTo>
                    <a:pt x="11751" y="15147"/>
                    <a:pt x="15148" y="11750"/>
                    <a:pt x="15148" y="7574"/>
                  </a:cubicBezTo>
                  <a:cubicBezTo>
                    <a:pt x="15148" y="3398"/>
                    <a:pt x="11751" y="0"/>
                    <a:pt x="7574"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8"/>
            <p:cNvSpPr/>
            <p:nvPr/>
          </p:nvSpPr>
          <p:spPr>
            <a:xfrm>
              <a:off x="2510758" y="3333784"/>
              <a:ext cx="702668" cy="702668"/>
            </a:xfrm>
            <a:custGeom>
              <a:rect b="b" l="l" r="r" t="t"/>
              <a:pathLst>
                <a:path extrusionOk="0" h="12378" w="12378">
                  <a:moveTo>
                    <a:pt x="6189" y="0"/>
                  </a:moveTo>
                  <a:cubicBezTo>
                    <a:pt x="2770" y="0"/>
                    <a:pt x="1" y="2770"/>
                    <a:pt x="1" y="6189"/>
                  </a:cubicBezTo>
                  <a:cubicBezTo>
                    <a:pt x="1" y="9608"/>
                    <a:pt x="2770" y="12378"/>
                    <a:pt x="6189" y="12378"/>
                  </a:cubicBezTo>
                  <a:cubicBezTo>
                    <a:pt x="9608" y="12378"/>
                    <a:pt x="12378" y="9608"/>
                    <a:pt x="12378" y="6189"/>
                  </a:cubicBezTo>
                  <a:cubicBezTo>
                    <a:pt x="12378" y="2770"/>
                    <a:pt x="9608" y="0"/>
                    <a:pt x="6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8"/>
            <p:cNvSpPr/>
            <p:nvPr/>
          </p:nvSpPr>
          <p:spPr>
            <a:xfrm>
              <a:off x="2594319" y="3417289"/>
              <a:ext cx="535601" cy="535658"/>
            </a:xfrm>
            <a:custGeom>
              <a:rect b="b" l="l" r="r" t="t"/>
              <a:pathLst>
                <a:path extrusionOk="0" h="9436" w="9435">
                  <a:moveTo>
                    <a:pt x="4717" y="1"/>
                  </a:moveTo>
                  <a:cubicBezTo>
                    <a:pt x="2121" y="1"/>
                    <a:pt x="0" y="2121"/>
                    <a:pt x="0" y="4718"/>
                  </a:cubicBezTo>
                  <a:cubicBezTo>
                    <a:pt x="0" y="7314"/>
                    <a:pt x="2121" y="9435"/>
                    <a:pt x="4717" y="9435"/>
                  </a:cubicBezTo>
                  <a:cubicBezTo>
                    <a:pt x="7336" y="9435"/>
                    <a:pt x="9435" y="7314"/>
                    <a:pt x="9435" y="4718"/>
                  </a:cubicBezTo>
                  <a:cubicBezTo>
                    <a:pt x="9435" y="2121"/>
                    <a:pt x="7336" y="1"/>
                    <a:pt x="4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a:off x="2688894" y="3511864"/>
              <a:ext cx="346452" cy="346452"/>
            </a:xfrm>
            <a:custGeom>
              <a:rect b="b" l="l" r="r" t="t"/>
              <a:pathLst>
                <a:path extrusionOk="0" h="6103" w="6103">
                  <a:moveTo>
                    <a:pt x="3051" y="1"/>
                  </a:moveTo>
                  <a:cubicBezTo>
                    <a:pt x="1364" y="1"/>
                    <a:pt x="0" y="1364"/>
                    <a:pt x="0" y="3052"/>
                  </a:cubicBezTo>
                  <a:cubicBezTo>
                    <a:pt x="0" y="4740"/>
                    <a:pt x="1364" y="6103"/>
                    <a:pt x="3051" y="6103"/>
                  </a:cubicBezTo>
                  <a:cubicBezTo>
                    <a:pt x="4739" y="6103"/>
                    <a:pt x="6102" y="4740"/>
                    <a:pt x="6102" y="3052"/>
                  </a:cubicBezTo>
                  <a:cubicBezTo>
                    <a:pt x="6102" y="1364"/>
                    <a:pt x="4739" y="1"/>
                    <a:pt x="30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8"/>
            <p:cNvSpPr/>
            <p:nvPr/>
          </p:nvSpPr>
          <p:spPr>
            <a:xfrm>
              <a:off x="756642" y="2434587"/>
              <a:ext cx="2442081" cy="496318"/>
            </a:xfrm>
            <a:custGeom>
              <a:rect b="b" l="l" r="r" t="t"/>
              <a:pathLst>
                <a:path extrusionOk="0" h="8743" w="43019">
                  <a:moveTo>
                    <a:pt x="6644" y="1"/>
                  </a:moveTo>
                  <a:lnTo>
                    <a:pt x="1" y="8743"/>
                  </a:lnTo>
                  <a:lnTo>
                    <a:pt x="43018" y="8743"/>
                  </a:lnTo>
                  <a:lnTo>
                    <a:pt x="41893" y="5345"/>
                  </a:lnTo>
                  <a:cubicBezTo>
                    <a:pt x="41547" y="4458"/>
                    <a:pt x="40638" y="2727"/>
                    <a:pt x="38496" y="1450"/>
                  </a:cubicBezTo>
                  <a:cubicBezTo>
                    <a:pt x="35834" y="22"/>
                    <a:pt x="30143" y="1"/>
                    <a:pt x="30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p:nvPr/>
          </p:nvSpPr>
          <p:spPr>
            <a:xfrm>
              <a:off x="1832727" y="2365785"/>
              <a:ext cx="55292" cy="679337"/>
            </a:xfrm>
            <a:custGeom>
              <a:rect b="b" l="l" r="r" t="t"/>
              <a:pathLst>
                <a:path extrusionOk="0" h="11967" w="974">
                  <a:moveTo>
                    <a:pt x="0" y="1"/>
                  </a:moveTo>
                  <a:lnTo>
                    <a:pt x="0" y="11967"/>
                  </a:lnTo>
                  <a:lnTo>
                    <a:pt x="974" y="11967"/>
                  </a:lnTo>
                  <a:lnTo>
                    <a:pt x="9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8"/>
            <p:cNvSpPr/>
            <p:nvPr/>
          </p:nvSpPr>
          <p:spPr>
            <a:xfrm>
              <a:off x="2359699" y="2365785"/>
              <a:ext cx="305920" cy="679337"/>
            </a:xfrm>
            <a:custGeom>
              <a:rect b="b" l="l" r="r" t="t"/>
              <a:pathLst>
                <a:path extrusionOk="0" h="11967" w="5389">
                  <a:moveTo>
                    <a:pt x="0" y="1"/>
                  </a:moveTo>
                  <a:lnTo>
                    <a:pt x="4371" y="11967"/>
                  </a:lnTo>
                  <a:lnTo>
                    <a:pt x="5388" y="11967"/>
                  </a:lnTo>
                  <a:lnTo>
                    <a:pt x="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8"/>
            <p:cNvSpPr/>
            <p:nvPr/>
          </p:nvSpPr>
          <p:spPr>
            <a:xfrm>
              <a:off x="938468" y="2434587"/>
              <a:ext cx="2175501" cy="256816"/>
            </a:xfrm>
            <a:custGeom>
              <a:rect b="b" l="l" r="r" t="t"/>
              <a:pathLst>
                <a:path extrusionOk="0" h="4524" w="38323">
                  <a:moveTo>
                    <a:pt x="3441" y="1"/>
                  </a:moveTo>
                  <a:lnTo>
                    <a:pt x="0" y="4523"/>
                  </a:lnTo>
                  <a:lnTo>
                    <a:pt x="38322" y="4523"/>
                  </a:lnTo>
                  <a:cubicBezTo>
                    <a:pt x="37803" y="3614"/>
                    <a:pt x="36894" y="2402"/>
                    <a:pt x="35293" y="1450"/>
                  </a:cubicBezTo>
                  <a:cubicBezTo>
                    <a:pt x="32631" y="22"/>
                    <a:pt x="26940" y="1"/>
                    <a:pt x="26940"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8"/>
            <p:cNvSpPr/>
            <p:nvPr/>
          </p:nvSpPr>
          <p:spPr>
            <a:xfrm>
              <a:off x="815623" y="2894006"/>
              <a:ext cx="1017160" cy="724807"/>
            </a:xfrm>
            <a:custGeom>
              <a:rect b="b" l="l" r="r" t="t"/>
              <a:pathLst>
                <a:path extrusionOk="0" h="12768" w="17918">
                  <a:moveTo>
                    <a:pt x="22" y="0"/>
                  </a:moveTo>
                  <a:lnTo>
                    <a:pt x="0" y="3830"/>
                  </a:lnTo>
                  <a:lnTo>
                    <a:pt x="217" y="3809"/>
                  </a:lnTo>
                  <a:lnTo>
                    <a:pt x="758" y="3809"/>
                  </a:lnTo>
                  <a:cubicBezTo>
                    <a:pt x="5799" y="3809"/>
                    <a:pt x="10106" y="7574"/>
                    <a:pt x="10776" y="12594"/>
                  </a:cubicBezTo>
                  <a:lnTo>
                    <a:pt x="10798" y="12767"/>
                  </a:lnTo>
                  <a:lnTo>
                    <a:pt x="17917" y="12746"/>
                  </a:lnTo>
                  <a:lnTo>
                    <a:pt x="17917" y="0"/>
                  </a:lnTo>
                  <a:lnTo>
                    <a:pt x="17506" y="0"/>
                  </a:lnTo>
                  <a:lnTo>
                    <a:pt x="17506" y="12356"/>
                  </a:lnTo>
                  <a:lnTo>
                    <a:pt x="11144" y="12356"/>
                  </a:lnTo>
                  <a:cubicBezTo>
                    <a:pt x="10365" y="7249"/>
                    <a:pt x="5951" y="3398"/>
                    <a:pt x="758" y="3398"/>
                  </a:cubicBezTo>
                  <a:lnTo>
                    <a:pt x="411" y="3398"/>
                  </a:lnTo>
                  <a:lnTo>
                    <a:pt x="4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8"/>
            <p:cNvSpPr/>
            <p:nvPr/>
          </p:nvSpPr>
          <p:spPr>
            <a:xfrm>
              <a:off x="1889210" y="2894006"/>
              <a:ext cx="993829" cy="724807"/>
            </a:xfrm>
            <a:custGeom>
              <a:rect b="b" l="l" r="r" t="t"/>
              <a:pathLst>
                <a:path extrusionOk="0" h="12768" w="17507">
                  <a:moveTo>
                    <a:pt x="1" y="0"/>
                  </a:moveTo>
                  <a:lnTo>
                    <a:pt x="1" y="12746"/>
                  </a:lnTo>
                  <a:lnTo>
                    <a:pt x="6730" y="12767"/>
                  </a:lnTo>
                  <a:lnTo>
                    <a:pt x="6752" y="12594"/>
                  </a:lnTo>
                  <a:cubicBezTo>
                    <a:pt x="7401" y="7574"/>
                    <a:pt x="11707" y="3809"/>
                    <a:pt x="16749" y="3809"/>
                  </a:cubicBezTo>
                  <a:lnTo>
                    <a:pt x="17290" y="3809"/>
                  </a:lnTo>
                  <a:lnTo>
                    <a:pt x="17506" y="3830"/>
                  </a:lnTo>
                  <a:lnTo>
                    <a:pt x="17506" y="0"/>
                  </a:lnTo>
                  <a:lnTo>
                    <a:pt x="17095" y="0"/>
                  </a:lnTo>
                  <a:lnTo>
                    <a:pt x="17095" y="3398"/>
                  </a:lnTo>
                  <a:lnTo>
                    <a:pt x="16749" y="3398"/>
                  </a:lnTo>
                  <a:cubicBezTo>
                    <a:pt x="11577" y="3398"/>
                    <a:pt x="7141" y="7249"/>
                    <a:pt x="6362" y="12356"/>
                  </a:cubicBezTo>
                  <a:lnTo>
                    <a:pt x="390" y="12356"/>
                  </a:lnTo>
                  <a:lnTo>
                    <a:pt x="3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8"/>
            <p:cNvSpPr/>
            <p:nvPr/>
          </p:nvSpPr>
          <p:spPr>
            <a:xfrm>
              <a:off x="1615307" y="3102854"/>
              <a:ext cx="162185" cy="43030"/>
            </a:xfrm>
            <a:custGeom>
              <a:rect b="b" l="l" r="r" t="t"/>
              <a:pathLst>
                <a:path extrusionOk="0" h="758" w="2857">
                  <a:moveTo>
                    <a:pt x="0" y="0"/>
                  </a:moveTo>
                  <a:lnTo>
                    <a:pt x="0" y="757"/>
                  </a:lnTo>
                  <a:lnTo>
                    <a:pt x="2856" y="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8"/>
            <p:cNvSpPr/>
            <p:nvPr/>
          </p:nvSpPr>
          <p:spPr>
            <a:xfrm>
              <a:off x="1948192" y="3102854"/>
              <a:ext cx="162185" cy="43030"/>
            </a:xfrm>
            <a:custGeom>
              <a:rect b="b" l="l" r="r" t="t"/>
              <a:pathLst>
                <a:path extrusionOk="0" h="758" w="2857">
                  <a:moveTo>
                    <a:pt x="0" y="0"/>
                  </a:moveTo>
                  <a:lnTo>
                    <a:pt x="0" y="757"/>
                  </a:lnTo>
                  <a:lnTo>
                    <a:pt x="2856" y="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2" name="Google Shape;802;p48"/>
          <p:cNvPicPr preferRelativeResize="0"/>
          <p:nvPr>
            <p:ph idx="2" type="pic"/>
          </p:nvPr>
        </p:nvPicPr>
        <p:blipFill rotWithShape="1">
          <a:blip r:embed="rId3">
            <a:alphaModFix/>
          </a:blip>
          <a:srcRect b="0" l="0" r="0" t="0"/>
          <a:stretch/>
        </p:blipFill>
        <p:spPr>
          <a:xfrm>
            <a:off x="1081925" y="2390225"/>
            <a:ext cx="580200" cy="5802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49"/>
          <p:cNvSpPr txBox="1"/>
          <p:nvPr>
            <p:ph type="ctrTitle"/>
          </p:nvPr>
        </p:nvSpPr>
        <p:spPr>
          <a:xfrm>
            <a:off x="3111613" y="2043600"/>
            <a:ext cx="4379400" cy="105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Q n A</a:t>
            </a:r>
            <a:endParaRPr/>
          </a:p>
        </p:txBody>
      </p:sp>
      <p:sp>
        <p:nvSpPr>
          <p:cNvPr id="808" name="Google Shape;808;p49"/>
          <p:cNvSpPr/>
          <p:nvPr/>
        </p:nvSpPr>
        <p:spPr>
          <a:xfrm flipH="1">
            <a:off x="-12" y="3862525"/>
            <a:ext cx="3983100" cy="409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 name="Google Shape;809;p49"/>
          <p:cNvGrpSpPr/>
          <p:nvPr/>
        </p:nvGrpSpPr>
        <p:grpSpPr>
          <a:xfrm>
            <a:off x="177694" y="2355197"/>
            <a:ext cx="3627679" cy="1840217"/>
            <a:chOff x="1910375" y="471275"/>
            <a:chExt cx="1750050" cy="887750"/>
          </a:xfrm>
        </p:grpSpPr>
        <p:sp>
          <p:nvSpPr>
            <p:cNvPr id="810" name="Google Shape;810;p49"/>
            <p:cNvSpPr/>
            <p:nvPr/>
          </p:nvSpPr>
          <p:spPr>
            <a:xfrm>
              <a:off x="2584950" y="471275"/>
              <a:ext cx="504750" cy="86025"/>
            </a:xfrm>
            <a:custGeom>
              <a:rect b="b" l="l" r="r" t="t"/>
              <a:pathLst>
                <a:path extrusionOk="0" h="3441" w="20190">
                  <a:moveTo>
                    <a:pt x="369" y="0"/>
                  </a:moveTo>
                  <a:lnTo>
                    <a:pt x="1" y="3441"/>
                  </a:lnTo>
                  <a:lnTo>
                    <a:pt x="1" y="3441"/>
                  </a:lnTo>
                  <a:lnTo>
                    <a:pt x="20190" y="3051"/>
                  </a:lnTo>
                  <a:lnTo>
                    <a:pt x="3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3480800" y="856875"/>
              <a:ext cx="178000" cy="98200"/>
            </a:xfrm>
            <a:custGeom>
              <a:rect b="b" l="l" r="r" t="t"/>
              <a:pathLst>
                <a:path extrusionOk="0" h="3928" w="7120">
                  <a:moveTo>
                    <a:pt x="3890" y="1"/>
                  </a:moveTo>
                  <a:cubicBezTo>
                    <a:pt x="3807" y="1"/>
                    <a:pt x="3729" y="2"/>
                    <a:pt x="3657" y="5"/>
                  </a:cubicBezTo>
                  <a:cubicBezTo>
                    <a:pt x="1602" y="91"/>
                    <a:pt x="0" y="1043"/>
                    <a:pt x="44" y="2125"/>
                  </a:cubicBezTo>
                  <a:cubicBezTo>
                    <a:pt x="85" y="3154"/>
                    <a:pt x="1611" y="3928"/>
                    <a:pt x="3509" y="3928"/>
                  </a:cubicBezTo>
                  <a:cubicBezTo>
                    <a:pt x="3608" y="3928"/>
                    <a:pt x="3708" y="3926"/>
                    <a:pt x="3809" y="3921"/>
                  </a:cubicBezTo>
                  <a:cubicBezTo>
                    <a:pt x="5864" y="3856"/>
                    <a:pt x="6903" y="2645"/>
                    <a:pt x="6903" y="2645"/>
                  </a:cubicBezTo>
                  <a:lnTo>
                    <a:pt x="7119" y="264"/>
                  </a:lnTo>
                  <a:cubicBezTo>
                    <a:pt x="7119" y="264"/>
                    <a:pt x="5046" y="1"/>
                    <a:pt x="38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2151100" y="872675"/>
              <a:ext cx="486350" cy="486350"/>
            </a:xfrm>
            <a:custGeom>
              <a:rect b="b" l="l" r="r" t="t"/>
              <a:pathLst>
                <a:path extrusionOk="0" h="19454" w="19454">
                  <a:moveTo>
                    <a:pt x="9738" y="0"/>
                  </a:moveTo>
                  <a:cubicBezTo>
                    <a:pt x="4350" y="0"/>
                    <a:pt x="0" y="4350"/>
                    <a:pt x="0" y="9738"/>
                  </a:cubicBezTo>
                  <a:cubicBezTo>
                    <a:pt x="0" y="15104"/>
                    <a:pt x="4350" y="19454"/>
                    <a:pt x="9738" y="19454"/>
                  </a:cubicBezTo>
                  <a:cubicBezTo>
                    <a:pt x="15104" y="19454"/>
                    <a:pt x="19454" y="15104"/>
                    <a:pt x="19454" y="9738"/>
                  </a:cubicBezTo>
                  <a:cubicBezTo>
                    <a:pt x="19454" y="4350"/>
                    <a:pt x="15104" y="0"/>
                    <a:pt x="97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2184100" y="905675"/>
              <a:ext cx="420350" cy="420350"/>
            </a:xfrm>
            <a:custGeom>
              <a:rect b="b" l="l" r="r" t="t"/>
              <a:pathLst>
                <a:path extrusionOk="0" h="16814" w="16814">
                  <a:moveTo>
                    <a:pt x="8418" y="0"/>
                  </a:moveTo>
                  <a:cubicBezTo>
                    <a:pt x="3766" y="0"/>
                    <a:pt x="0" y="3765"/>
                    <a:pt x="0" y="8418"/>
                  </a:cubicBezTo>
                  <a:cubicBezTo>
                    <a:pt x="0" y="13048"/>
                    <a:pt x="3766" y="16814"/>
                    <a:pt x="8418" y="16814"/>
                  </a:cubicBezTo>
                  <a:cubicBezTo>
                    <a:pt x="13049" y="16814"/>
                    <a:pt x="16814" y="13048"/>
                    <a:pt x="16814" y="8418"/>
                  </a:cubicBezTo>
                  <a:cubicBezTo>
                    <a:pt x="16814" y="3765"/>
                    <a:pt x="13049" y="0"/>
                    <a:pt x="8418"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2222500" y="944075"/>
              <a:ext cx="343550" cy="343550"/>
            </a:xfrm>
            <a:custGeom>
              <a:rect b="b" l="l" r="r" t="t"/>
              <a:pathLst>
                <a:path extrusionOk="0" h="13742" w="13742">
                  <a:moveTo>
                    <a:pt x="6882" y="1"/>
                  </a:moveTo>
                  <a:cubicBezTo>
                    <a:pt x="3073" y="1"/>
                    <a:pt x="1" y="3073"/>
                    <a:pt x="1" y="6882"/>
                  </a:cubicBezTo>
                  <a:cubicBezTo>
                    <a:pt x="1" y="10669"/>
                    <a:pt x="3073" y="13741"/>
                    <a:pt x="6882" y="13741"/>
                  </a:cubicBezTo>
                  <a:cubicBezTo>
                    <a:pt x="10669" y="13741"/>
                    <a:pt x="13741" y="10669"/>
                    <a:pt x="13741" y="6882"/>
                  </a:cubicBezTo>
                  <a:cubicBezTo>
                    <a:pt x="13741" y="3073"/>
                    <a:pt x="10669" y="1"/>
                    <a:pt x="6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2263075" y="984650"/>
              <a:ext cx="262400" cy="262400"/>
            </a:xfrm>
            <a:custGeom>
              <a:rect b="b" l="l" r="r" t="t"/>
              <a:pathLst>
                <a:path extrusionOk="0" h="10496" w="10496">
                  <a:moveTo>
                    <a:pt x="5259" y="1"/>
                  </a:moveTo>
                  <a:cubicBezTo>
                    <a:pt x="2359" y="1"/>
                    <a:pt x="1" y="2359"/>
                    <a:pt x="1" y="5259"/>
                  </a:cubicBezTo>
                  <a:cubicBezTo>
                    <a:pt x="1" y="8158"/>
                    <a:pt x="2359" y="10495"/>
                    <a:pt x="5259" y="10495"/>
                  </a:cubicBezTo>
                  <a:cubicBezTo>
                    <a:pt x="8158" y="10495"/>
                    <a:pt x="10495" y="8158"/>
                    <a:pt x="10495" y="5259"/>
                  </a:cubicBezTo>
                  <a:cubicBezTo>
                    <a:pt x="10495" y="2359"/>
                    <a:pt x="8158" y="1"/>
                    <a:pt x="52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2309600" y="1031175"/>
              <a:ext cx="169350" cy="169900"/>
            </a:xfrm>
            <a:custGeom>
              <a:rect b="b" l="l" r="r" t="t"/>
              <a:pathLst>
                <a:path extrusionOk="0" h="6796" w="6774">
                  <a:moveTo>
                    <a:pt x="3398" y="0"/>
                  </a:moveTo>
                  <a:cubicBezTo>
                    <a:pt x="1515" y="0"/>
                    <a:pt x="1" y="1515"/>
                    <a:pt x="1" y="3398"/>
                  </a:cubicBezTo>
                  <a:cubicBezTo>
                    <a:pt x="1" y="5259"/>
                    <a:pt x="1515" y="6795"/>
                    <a:pt x="3398" y="6795"/>
                  </a:cubicBezTo>
                  <a:cubicBezTo>
                    <a:pt x="5259" y="6795"/>
                    <a:pt x="6774" y="5259"/>
                    <a:pt x="6774" y="3398"/>
                  </a:cubicBezTo>
                  <a:cubicBezTo>
                    <a:pt x="6774" y="1515"/>
                    <a:pt x="5259" y="0"/>
                    <a:pt x="3398"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3063175" y="872675"/>
              <a:ext cx="486350" cy="486350"/>
            </a:xfrm>
            <a:custGeom>
              <a:rect b="b" l="l" r="r" t="t"/>
              <a:pathLst>
                <a:path extrusionOk="0" h="19454" w="19454">
                  <a:moveTo>
                    <a:pt x="9716" y="0"/>
                  </a:moveTo>
                  <a:cubicBezTo>
                    <a:pt x="4350" y="0"/>
                    <a:pt x="0" y="4350"/>
                    <a:pt x="0" y="9738"/>
                  </a:cubicBezTo>
                  <a:cubicBezTo>
                    <a:pt x="0" y="15104"/>
                    <a:pt x="4350" y="19454"/>
                    <a:pt x="9716" y="19454"/>
                  </a:cubicBezTo>
                  <a:cubicBezTo>
                    <a:pt x="15104" y="19454"/>
                    <a:pt x="19453" y="15104"/>
                    <a:pt x="19453" y="9738"/>
                  </a:cubicBezTo>
                  <a:cubicBezTo>
                    <a:pt x="19453" y="4350"/>
                    <a:pt x="15104" y="0"/>
                    <a:pt x="97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3096175" y="905675"/>
              <a:ext cx="420350" cy="420350"/>
            </a:xfrm>
            <a:custGeom>
              <a:rect b="b" l="l" r="r" t="t"/>
              <a:pathLst>
                <a:path extrusionOk="0" h="16814" w="16814">
                  <a:moveTo>
                    <a:pt x="8396" y="0"/>
                  </a:moveTo>
                  <a:cubicBezTo>
                    <a:pt x="3765" y="0"/>
                    <a:pt x="0" y="3765"/>
                    <a:pt x="0" y="8418"/>
                  </a:cubicBezTo>
                  <a:cubicBezTo>
                    <a:pt x="0" y="13048"/>
                    <a:pt x="3765" y="16814"/>
                    <a:pt x="8396" y="16814"/>
                  </a:cubicBezTo>
                  <a:cubicBezTo>
                    <a:pt x="13048" y="16814"/>
                    <a:pt x="16814" y="13048"/>
                    <a:pt x="16814" y="8418"/>
                  </a:cubicBezTo>
                  <a:cubicBezTo>
                    <a:pt x="16814" y="3765"/>
                    <a:pt x="13048" y="0"/>
                    <a:pt x="8396"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3134575" y="944075"/>
              <a:ext cx="343550" cy="343550"/>
            </a:xfrm>
            <a:custGeom>
              <a:rect b="b" l="l" r="r" t="t"/>
              <a:pathLst>
                <a:path extrusionOk="0" h="13742" w="13742">
                  <a:moveTo>
                    <a:pt x="6860" y="1"/>
                  </a:moveTo>
                  <a:cubicBezTo>
                    <a:pt x="3073" y="1"/>
                    <a:pt x="1" y="3073"/>
                    <a:pt x="1" y="6882"/>
                  </a:cubicBezTo>
                  <a:cubicBezTo>
                    <a:pt x="1" y="10669"/>
                    <a:pt x="3073" y="13741"/>
                    <a:pt x="6860" y="13741"/>
                  </a:cubicBezTo>
                  <a:cubicBezTo>
                    <a:pt x="10668" y="13741"/>
                    <a:pt x="13741" y="10669"/>
                    <a:pt x="13741" y="6882"/>
                  </a:cubicBezTo>
                  <a:cubicBezTo>
                    <a:pt x="13741" y="3073"/>
                    <a:pt x="10668" y="1"/>
                    <a:pt x="68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3175150" y="984650"/>
              <a:ext cx="262400" cy="262400"/>
            </a:xfrm>
            <a:custGeom>
              <a:rect b="b" l="l" r="r" t="t"/>
              <a:pathLst>
                <a:path extrusionOk="0" h="10496" w="10496">
                  <a:moveTo>
                    <a:pt x="5237" y="1"/>
                  </a:moveTo>
                  <a:cubicBezTo>
                    <a:pt x="2337" y="1"/>
                    <a:pt x="1" y="2359"/>
                    <a:pt x="1" y="5259"/>
                  </a:cubicBezTo>
                  <a:cubicBezTo>
                    <a:pt x="1" y="8158"/>
                    <a:pt x="2337" y="10495"/>
                    <a:pt x="5237" y="10495"/>
                  </a:cubicBezTo>
                  <a:cubicBezTo>
                    <a:pt x="8137" y="10495"/>
                    <a:pt x="10495" y="8158"/>
                    <a:pt x="10495" y="5259"/>
                  </a:cubicBezTo>
                  <a:cubicBezTo>
                    <a:pt x="10495" y="2359"/>
                    <a:pt x="8137" y="1"/>
                    <a:pt x="5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a:off x="3221125" y="1031175"/>
              <a:ext cx="169900" cy="169900"/>
            </a:xfrm>
            <a:custGeom>
              <a:rect b="b" l="l" r="r" t="t"/>
              <a:pathLst>
                <a:path extrusionOk="0" h="6796" w="6796">
                  <a:moveTo>
                    <a:pt x="3398" y="0"/>
                  </a:moveTo>
                  <a:cubicBezTo>
                    <a:pt x="1537" y="0"/>
                    <a:pt x="1" y="1515"/>
                    <a:pt x="1" y="3398"/>
                  </a:cubicBezTo>
                  <a:cubicBezTo>
                    <a:pt x="1" y="5259"/>
                    <a:pt x="1537" y="6795"/>
                    <a:pt x="3398" y="6795"/>
                  </a:cubicBezTo>
                  <a:cubicBezTo>
                    <a:pt x="5281" y="6795"/>
                    <a:pt x="6795" y="5259"/>
                    <a:pt x="6795" y="3398"/>
                  </a:cubicBezTo>
                  <a:cubicBezTo>
                    <a:pt x="6795" y="1515"/>
                    <a:pt x="5281" y="0"/>
                    <a:pt x="3398"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a:off x="1910375" y="525900"/>
              <a:ext cx="1750050" cy="683275"/>
            </a:xfrm>
            <a:custGeom>
              <a:rect b="b" l="l" r="r" t="t"/>
              <a:pathLst>
                <a:path extrusionOk="0" h="27331" w="70002">
                  <a:moveTo>
                    <a:pt x="24712" y="1"/>
                  </a:moveTo>
                  <a:lnTo>
                    <a:pt x="15061" y="13309"/>
                  </a:lnTo>
                  <a:cubicBezTo>
                    <a:pt x="11728" y="13525"/>
                    <a:pt x="8245" y="13763"/>
                    <a:pt x="4609" y="14066"/>
                  </a:cubicBezTo>
                  <a:cubicBezTo>
                    <a:pt x="3441" y="14218"/>
                    <a:pt x="0" y="14953"/>
                    <a:pt x="1666" y="18762"/>
                  </a:cubicBezTo>
                  <a:lnTo>
                    <a:pt x="4133" y="24366"/>
                  </a:lnTo>
                  <a:lnTo>
                    <a:pt x="4350" y="24885"/>
                  </a:lnTo>
                  <a:cubicBezTo>
                    <a:pt x="4782" y="25686"/>
                    <a:pt x="5864" y="27114"/>
                    <a:pt x="8331" y="27331"/>
                  </a:cubicBezTo>
                  <a:lnTo>
                    <a:pt x="59875" y="27331"/>
                  </a:lnTo>
                  <a:cubicBezTo>
                    <a:pt x="59875" y="27331"/>
                    <a:pt x="64938" y="27309"/>
                    <a:pt x="67794" y="24366"/>
                  </a:cubicBezTo>
                  <a:cubicBezTo>
                    <a:pt x="70001" y="18048"/>
                    <a:pt x="68465" y="13330"/>
                    <a:pt x="68465" y="13330"/>
                  </a:cubicBezTo>
                  <a:cubicBezTo>
                    <a:pt x="67838" y="13265"/>
                    <a:pt x="67145" y="13200"/>
                    <a:pt x="66409" y="13136"/>
                  </a:cubicBezTo>
                  <a:lnTo>
                    <a:pt x="64267" y="6709"/>
                  </a:lnTo>
                  <a:cubicBezTo>
                    <a:pt x="63705" y="5281"/>
                    <a:pt x="61649" y="1645"/>
                    <a:pt x="55244" y="1278"/>
                  </a:cubicBezTo>
                  <a:cubicBezTo>
                    <a:pt x="46740" y="758"/>
                    <a:pt x="24712" y="1"/>
                    <a:pt x="24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9"/>
            <p:cNvSpPr/>
            <p:nvPr/>
          </p:nvSpPr>
          <p:spPr>
            <a:xfrm>
              <a:off x="1999625" y="1103675"/>
              <a:ext cx="1615900" cy="105500"/>
            </a:xfrm>
            <a:custGeom>
              <a:rect b="b" l="l" r="r" t="t"/>
              <a:pathLst>
                <a:path extrusionOk="0" h="4220" w="64636">
                  <a:moveTo>
                    <a:pt x="1" y="0"/>
                  </a:moveTo>
                  <a:lnTo>
                    <a:pt x="563" y="1255"/>
                  </a:lnTo>
                  <a:lnTo>
                    <a:pt x="780" y="1774"/>
                  </a:lnTo>
                  <a:cubicBezTo>
                    <a:pt x="1212" y="2575"/>
                    <a:pt x="2294" y="4003"/>
                    <a:pt x="4761" y="4220"/>
                  </a:cubicBezTo>
                  <a:lnTo>
                    <a:pt x="56305" y="4220"/>
                  </a:lnTo>
                  <a:cubicBezTo>
                    <a:pt x="56305" y="4220"/>
                    <a:pt x="61368" y="4198"/>
                    <a:pt x="64224" y="1255"/>
                  </a:cubicBezTo>
                  <a:cubicBezTo>
                    <a:pt x="64376" y="822"/>
                    <a:pt x="64506" y="411"/>
                    <a:pt x="64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p:nvPr/>
          </p:nvSpPr>
          <p:spPr>
            <a:xfrm>
              <a:off x="1932550" y="906200"/>
              <a:ext cx="1705700" cy="143400"/>
            </a:xfrm>
            <a:custGeom>
              <a:rect b="b" l="l" r="r" t="t"/>
              <a:pathLst>
                <a:path extrusionOk="0" h="5736" w="68228">
                  <a:moveTo>
                    <a:pt x="996" y="1"/>
                  </a:moveTo>
                  <a:cubicBezTo>
                    <a:pt x="325" y="693"/>
                    <a:pt x="0" y="1797"/>
                    <a:pt x="779" y="3550"/>
                  </a:cubicBezTo>
                  <a:lnTo>
                    <a:pt x="1732" y="5735"/>
                  </a:lnTo>
                  <a:lnTo>
                    <a:pt x="67794" y="5735"/>
                  </a:lnTo>
                  <a:cubicBezTo>
                    <a:pt x="68227" y="3333"/>
                    <a:pt x="68141" y="1343"/>
                    <a:pt x="67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1920650" y="879700"/>
              <a:ext cx="134725" cy="106575"/>
            </a:xfrm>
            <a:custGeom>
              <a:rect b="b" l="l" r="r" t="t"/>
              <a:pathLst>
                <a:path extrusionOk="0" h="4263" w="5389">
                  <a:moveTo>
                    <a:pt x="3679" y="1"/>
                  </a:moveTo>
                  <a:cubicBezTo>
                    <a:pt x="2316" y="260"/>
                    <a:pt x="0" y="1169"/>
                    <a:pt x="1104" y="4199"/>
                  </a:cubicBezTo>
                  <a:lnTo>
                    <a:pt x="1169" y="4199"/>
                  </a:lnTo>
                  <a:cubicBezTo>
                    <a:pt x="1467" y="4242"/>
                    <a:pt x="1759" y="4263"/>
                    <a:pt x="2042" y="4263"/>
                  </a:cubicBezTo>
                  <a:cubicBezTo>
                    <a:pt x="3733" y="4263"/>
                    <a:pt x="5089" y="3521"/>
                    <a:pt x="5237" y="2446"/>
                  </a:cubicBezTo>
                  <a:cubicBezTo>
                    <a:pt x="5388" y="1407"/>
                    <a:pt x="4999" y="455"/>
                    <a:pt x="36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2465400" y="906200"/>
              <a:ext cx="10850" cy="115250"/>
            </a:xfrm>
            <a:custGeom>
              <a:rect b="b" l="l" r="r" t="t"/>
              <a:pathLst>
                <a:path extrusionOk="0" h="4610" w="434">
                  <a:moveTo>
                    <a:pt x="1" y="1"/>
                  </a:moveTo>
                  <a:lnTo>
                    <a:pt x="1" y="4610"/>
                  </a:lnTo>
                  <a:lnTo>
                    <a:pt x="433" y="4610"/>
                  </a:lnTo>
                  <a:lnTo>
                    <a:pt x="4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2435100" y="906200"/>
              <a:ext cx="10850" cy="115250"/>
            </a:xfrm>
            <a:custGeom>
              <a:rect b="b" l="l" r="r" t="t"/>
              <a:pathLst>
                <a:path extrusionOk="0" h="4610" w="434">
                  <a:moveTo>
                    <a:pt x="1" y="1"/>
                  </a:moveTo>
                  <a:lnTo>
                    <a:pt x="1" y="4610"/>
                  </a:lnTo>
                  <a:lnTo>
                    <a:pt x="434" y="4610"/>
                  </a:lnTo>
                  <a:lnTo>
                    <a:pt x="4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2404825" y="906200"/>
              <a:ext cx="11375" cy="115250"/>
            </a:xfrm>
            <a:custGeom>
              <a:rect b="b" l="l" r="r" t="t"/>
              <a:pathLst>
                <a:path extrusionOk="0" h="4610" w="455">
                  <a:moveTo>
                    <a:pt x="0" y="1"/>
                  </a:moveTo>
                  <a:lnTo>
                    <a:pt x="0" y="4610"/>
                  </a:lnTo>
                  <a:lnTo>
                    <a:pt x="454" y="4610"/>
                  </a:lnTo>
                  <a:lnTo>
                    <a:pt x="4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2375050" y="906200"/>
              <a:ext cx="10850" cy="115250"/>
            </a:xfrm>
            <a:custGeom>
              <a:rect b="b" l="l" r="r" t="t"/>
              <a:pathLst>
                <a:path extrusionOk="0" h="4610" w="434">
                  <a:moveTo>
                    <a:pt x="1" y="1"/>
                  </a:moveTo>
                  <a:lnTo>
                    <a:pt x="1" y="4610"/>
                  </a:lnTo>
                  <a:lnTo>
                    <a:pt x="434" y="4610"/>
                  </a:lnTo>
                  <a:lnTo>
                    <a:pt x="4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2303650" y="581625"/>
              <a:ext cx="1198800" cy="253750"/>
            </a:xfrm>
            <a:custGeom>
              <a:rect b="b" l="l" r="r" t="t"/>
              <a:pathLst>
                <a:path extrusionOk="0" h="10150" w="47952">
                  <a:moveTo>
                    <a:pt x="7358" y="1"/>
                  </a:moveTo>
                  <a:lnTo>
                    <a:pt x="1" y="10149"/>
                  </a:lnTo>
                  <a:lnTo>
                    <a:pt x="47952" y="9716"/>
                  </a:lnTo>
                  <a:cubicBezTo>
                    <a:pt x="45442" y="2554"/>
                    <a:pt x="42369" y="1342"/>
                    <a:pt x="42369" y="1342"/>
                  </a:cubicBezTo>
                  <a:lnTo>
                    <a:pt x="73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2395625" y="581625"/>
              <a:ext cx="1053825" cy="126625"/>
            </a:xfrm>
            <a:custGeom>
              <a:rect b="b" l="l" r="r" t="t"/>
              <a:pathLst>
                <a:path extrusionOk="0" h="5065" w="42153">
                  <a:moveTo>
                    <a:pt x="3679" y="1"/>
                  </a:moveTo>
                  <a:lnTo>
                    <a:pt x="0" y="5064"/>
                  </a:lnTo>
                  <a:lnTo>
                    <a:pt x="42152" y="5064"/>
                  </a:lnTo>
                  <a:cubicBezTo>
                    <a:pt x="40291" y="1991"/>
                    <a:pt x="38690" y="1342"/>
                    <a:pt x="38690" y="1342"/>
                  </a:cubicBezTo>
                  <a:lnTo>
                    <a:pt x="3679" y="1"/>
                  </a:ln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2695850" y="542675"/>
              <a:ext cx="460925" cy="330025"/>
            </a:xfrm>
            <a:custGeom>
              <a:rect b="b" l="l" r="r" t="t"/>
              <a:pathLst>
                <a:path extrusionOk="0" h="13201" w="18437">
                  <a:moveTo>
                    <a:pt x="17766" y="628"/>
                  </a:moveTo>
                  <a:lnTo>
                    <a:pt x="16121" y="715"/>
                  </a:lnTo>
                  <a:lnTo>
                    <a:pt x="16792" y="13157"/>
                  </a:lnTo>
                  <a:lnTo>
                    <a:pt x="18437" y="13049"/>
                  </a:lnTo>
                  <a:lnTo>
                    <a:pt x="17766" y="628"/>
                  </a:lnTo>
                  <a:close/>
                  <a:moveTo>
                    <a:pt x="1472" y="1"/>
                  </a:moveTo>
                  <a:lnTo>
                    <a:pt x="1" y="195"/>
                  </a:lnTo>
                  <a:lnTo>
                    <a:pt x="1277" y="13200"/>
                  </a:lnTo>
                  <a:lnTo>
                    <a:pt x="2770" y="13006"/>
                  </a:lnTo>
                  <a:lnTo>
                    <a:pt x="1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9"/>
            <p:cNvSpPr/>
            <p:nvPr/>
          </p:nvSpPr>
          <p:spPr>
            <a:xfrm>
              <a:off x="2640675" y="812625"/>
              <a:ext cx="471200" cy="371125"/>
            </a:xfrm>
            <a:custGeom>
              <a:rect b="b" l="l" r="r" t="t"/>
              <a:pathLst>
                <a:path extrusionOk="0" h="14845" w="18848">
                  <a:moveTo>
                    <a:pt x="5064" y="0"/>
                  </a:moveTo>
                  <a:lnTo>
                    <a:pt x="0" y="2987"/>
                  </a:lnTo>
                  <a:lnTo>
                    <a:pt x="3895" y="14845"/>
                  </a:lnTo>
                  <a:lnTo>
                    <a:pt x="18848" y="14845"/>
                  </a:lnTo>
                  <a:lnTo>
                    <a:pt x="18848" y="260"/>
                  </a:lnTo>
                  <a:lnTo>
                    <a:pt x="18285" y="260"/>
                  </a:lnTo>
                  <a:lnTo>
                    <a:pt x="18285" y="14260"/>
                  </a:lnTo>
                  <a:lnTo>
                    <a:pt x="4307" y="14260"/>
                  </a:lnTo>
                  <a:lnTo>
                    <a:pt x="693" y="3268"/>
                  </a:lnTo>
                  <a:lnTo>
                    <a:pt x="5367" y="498"/>
                  </a:lnTo>
                  <a:lnTo>
                    <a:pt x="50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2998800" y="861300"/>
              <a:ext cx="71425" cy="18975"/>
            </a:xfrm>
            <a:custGeom>
              <a:rect b="b" l="l" r="r" t="t"/>
              <a:pathLst>
                <a:path extrusionOk="0" h="759" w="2857">
                  <a:moveTo>
                    <a:pt x="0" y="1"/>
                  </a:moveTo>
                  <a:lnTo>
                    <a:pt x="0" y="758"/>
                  </a:lnTo>
                  <a:lnTo>
                    <a:pt x="2857" y="369"/>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p:nvPr/>
          </p:nvSpPr>
          <p:spPr>
            <a:xfrm>
              <a:off x="3329875" y="857525"/>
              <a:ext cx="97400" cy="97400"/>
            </a:xfrm>
            <a:custGeom>
              <a:rect b="b" l="l" r="r" t="t"/>
              <a:pathLst>
                <a:path extrusionOk="0" h="3896" w="3896">
                  <a:moveTo>
                    <a:pt x="1948" y="0"/>
                  </a:moveTo>
                  <a:cubicBezTo>
                    <a:pt x="866" y="0"/>
                    <a:pt x="0" y="866"/>
                    <a:pt x="0" y="1948"/>
                  </a:cubicBezTo>
                  <a:cubicBezTo>
                    <a:pt x="0" y="3008"/>
                    <a:pt x="866" y="3895"/>
                    <a:pt x="1948" y="3895"/>
                  </a:cubicBezTo>
                  <a:cubicBezTo>
                    <a:pt x="3008" y="3895"/>
                    <a:pt x="3895" y="3008"/>
                    <a:pt x="3895" y="1948"/>
                  </a:cubicBezTo>
                  <a:cubicBezTo>
                    <a:pt x="3895" y="866"/>
                    <a:pt x="3008" y="0"/>
                    <a:pt x="19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49"/>
          <p:cNvSpPr/>
          <p:nvPr/>
        </p:nvSpPr>
        <p:spPr>
          <a:xfrm>
            <a:off x="4342000" y="3504325"/>
            <a:ext cx="4098300" cy="76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0"/>
          <p:cNvSpPr txBox="1"/>
          <p:nvPr>
            <p:ph type="ctrTitle"/>
          </p:nvPr>
        </p:nvSpPr>
        <p:spPr>
          <a:xfrm>
            <a:off x="3983088" y="2043600"/>
            <a:ext cx="4379400" cy="105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842" name="Google Shape;842;p50"/>
          <p:cNvSpPr/>
          <p:nvPr/>
        </p:nvSpPr>
        <p:spPr>
          <a:xfrm flipH="1">
            <a:off x="-12" y="3862525"/>
            <a:ext cx="3983100" cy="409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 name="Google Shape;843;p50"/>
          <p:cNvGrpSpPr/>
          <p:nvPr/>
        </p:nvGrpSpPr>
        <p:grpSpPr>
          <a:xfrm>
            <a:off x="145913" y="2464050"/>
            <a:ext cx="3691271" cy="1807967"/>
            <a:chOff x="-91775" y="2302775"/>
            <a:chExt cx="3691271" cy="1807967"/>
          </a:xfrm>
        </p:grpSpPr>
        <p:sp>
          <p:nvSpPr>
            <p:cNvPr id="844" name="Google Shape;844;p50"/>
            <p:cNvSpPr/>
            <p:nvPr/>
          </p:nvSpPr>
          <p:spPr>
            <a:xfrm>
              <a:off x="-91775" y="2302775"/>
              <a:ext cx="3691271" cy="1596797"/>
            </a:xfrm>
            <a:custGeom>
              <a:rect b="b" l="l" r="r" t="t"/>
              <a:pathLst>
                <a:path extrusionOk="0" h="27006" w="62429">
                  <a:moveTo>
                    <a:pt x="34103" y="1"/>
                  </a:moveTo>
                  <a:cubicBezTo>
                    <a:pt x="24993" y="1"/>
                    <a:pt x="17182" y="4112"/>
                    <a:pt x="13719" y="8851"/>
                  </a:cubicBezTo>
                  <a:lnTo>
                    <a:pt x="10906" y="8851"/>
                  </a:lnTo>
                  <a:cubicBezTo>
                    <a:pt x="7098" y="8851"/>
                    <a:pt x="0" y="10496"/>
                    <a:pt x="0" y="16187"/>
                  </a:cubicBezTo>
                  <a:lnTo>
                    <a:pt x="0" y="19692"/>
                  </a:lnTo>
                  <a:cubicBezTo>
                    <a:pt x="0" y="23479"/>
                    <a:pt x="2705" y="26595"/>
                    <a:pt x="6146" y="27006"/>
                  </a:cubicBezTo>
                  <a:lnTo>
                    <a:pt x="57732" y="26703"/>
                  </a:lnTo>
                  <a:cubicBezTo>
                    <a:pt x="59269" y="26184"/>
                    <a:pt x="60697" y="25123"/>
                    <a:pt x="61541" y="23674"/>
                  </a:cubicBezTo>
                  <a:cubicBezTo>
                    <a:pt x="62342" y="22289"/>
                    <a:pt x="62428" y="19843"/>
                    <a:pt x="62212" y="18264"/>
                  </a:cubicBezTo>
                  <a:cubicBezTo>
                    <a:pt x="61627" y="13720"/>
                    <a:pt x="59485" y="9370"/>
                    <a:pt x="54508" y="8894"/>
                  </a:cubicBezTo>
                  <a:cubicBezTo>
                    <a:pt x="51068" y="4155"/>
                    <a:pt x="43235" y="1"/>
                    <a:pt x="34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0"/>
            <p:cNvSpPr/>
            <p:nvPr/>
          </p:nvSpPr>
          <p:spPr>
            <a:xfrm>
              <a:off x="-48256" y="3660324"/>
              <a:ext cx="3611922" cy="239289"/>
            </a:xfrm>
            <a:custGeom>
              <a:rect b="b" l="l" r="r" t="t"/>
              <a:pathLst>
                <a:path extrusionOk="0" h="4047" w="61087">
                  <a:moveTo>
                    <a:pt x="0" y="0"/>
                  </a:moveTo>
                  <a:cubicBezTo>
                    <a:pt x="43" y="87"/>
                    <a:pt x="87" y="174"/>
                    <a:pt x="130" y="260"/>
                  </a:cubicBezTo>
                  <a:cubicBezTo>
                    <a:pt x="152" y="303"/>
                    <a:pt x="173" y="347"/>
                    <a:pt x="195" y="368"/>
                  </a:cubicBezTo>
                  <a:cubicBezTo>
                    <a:pt x="260" y="520"/>
                    <a:pt x="346" y="650"/>
                    <a:pt x="433" y="801"/>
                  </a:cubicBezTo>
                  <a:cubicBezTo>
                    <a:pt x="455" y="844"/>
                    <a:pt x="476" y="888"/>
                    <a:pt x="520" y="909"/>
                  </a:cubicBezTo>
                  <a:cubicBezTo>
                    <a:pt x="606" y="1061"/>
                    <a:pt x="693" y="1191"/>
                    <a:pt x="779" y="1299"/>
                  </a:cubicBezTo>
                  <a:cubicBezTo>
                    <a:pt x="822" y="1342"/>
                    <a:pt x="844" y="1385"/>
                    <a:pt x="887" y="1429"/>
                  </a:cubicBezTo>
                  <a:cubicBezTo>
                    <a:pt x="974" y="1558"/>
                    <a:pt x="1060" y="1667"/>
                    <a:pt x="1169" y="1775"/>
                  </a:cubicBezTo>
                  <a:cubicBezTo>
                    <a:pt x="1212" y="1818"/>
                    <a:pt x="1255" y="1883"/>
                    <a:pt x="1299" y="1926"/>
                  </a:cubicBezTo>
                  <a:cubicBezTo>
                    <a:pt x="1385" y="2013"/>
                    <a:pt x="1493" y="2121"/>
                    <a:pt x="1580" y="2208"/>
                  </a:cubicBezTo>
                  <a:cubicBezTo>
                    <a:pt x="1645" y="2273"/>
                    <a:pt x="1688" y="2316"/>
                    <a:pt x="1753" y="2359"/>
                  </a:cubicBezTo>
                  <a:cubicBezTo>
                    <a:pt x="1839" y="2446"/>
                    <a:pt x="1948" y="2532"/>
                    <a:pt x="2034" y="2619"/>
                  </a:cubicBezTo>
                  <a:cubicBezTo>
                    <a:pt x="2099" y="2662"/>
                    <a:pt x="2186" y="2705"/>
                    <a:pt x="2251" y="2770"/>
                  </a:cubicBezTo>
                  <a:cubicBezTo>
                    <a:pt x="2337" y="2835"/>
                    <a:pt x="2445" y="2900"/>
                    <a:pt x="2532" y="2965"/>
                  </a:cubicBezTo>
                  <a:cubicBezTo>
                    <a:pt x="2618" y="3030"/>
                    <a:pt x="2705" y="3073"/>
                    <a:pt x="2770" y="3116"/>
                  </a:cubicBezTo>
                  <a:cubicBezTo>
                    <a:pt x="2878" y="3181"/>
                    <a:pt x="2965" y="3225"/>
                    <a:pt x="3051" y="3290"/>
                  </a:cubicBezTo>
                  <a:cubicBezTo>
                    <a:pt x="3159" y="3333"/>
                    <a:pt x="3246" y="3376"/>
                    <a:pt x="3333" y="3419"/>
                  </a:cubicBezTo>
                  <a:cubicBezTo>
                    <a:pt x="3419" y="3463"/>
                    <a:pt x="3527" y="3506"/>
                    <a:pt x="3614" y="3549"/>
                  </a:cubicBezTo>
                  <a:cubicBezTo>
                    <a:pt x="3722" y="3593"/>
                    <a:pt x="3830" y="3636"/>
                    <a:pt x="3938" y="3679"/>
                  </a:cubicBezTo>
                  <a:cubicBezTo>
                    <a:pt x="4025" y="3701"/>
                    <a:pt x="4112" y="3744"/>
                    <a:pt x="4198" y="3766"/>
                  </a:cubicBezTo>
                  <a:cubicBezTo>
                    <a:pt x="4328" y="3809"/>
                    <a:pt x="4458" y="3852"/>
                    <a:pt x="4588" y="3874"/>
                  </a:cubicBezTo>
                  <a:cubicBezTo>
                    <a:pt x="4653" y="3895"/>
                    <a:pt x="4717" y="3917"/>
                    <a:pt x="4804" y="3939"/>
                  </a:cubicBezTo>
                  <a:cubicBezTo>
                    <a:pt x="4999" y="3982"/>
                    <a:pt x="5215" y="4004"/>
                    <a:pt x="5410" y="4047"/>
                  </a:cubicBezTo>
                  <a:lnTo>
                    <a:pt x="6254" y="4025"/>
                  </a:lnTo>
                  <a:lnTo>
                    <a:pt x="56996" y="3744"/>
                  </a:lnTo>
                  <a:cubicBezTo>
                    <a:pt x="58533" y="3225"/>
                    <a:pt x="59961" y="2164"/>
                    <a:pt x="60805" y="715"/>
                  </a:cubicBezTo>
                  <a:cubicBezTo>
                    <a:pt x="60913" y="541"/>
                    <a:pt x="61000" y="325"/>
                    <a:pt x="61086" y="109"/>
                  </a:cubicBezTo>
                  <a:lnTo>
                    <a:pt x="6578" y="109"/>
                  </a:lnTo>
                  <a:cubicBezTo>
                    <a:pt x="6449" y="65"/>
                    <a:pt x="6687" y="44"/>
                    <a:pt x="6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0"/>
            <p:cNvSpPr/>
            <p:nvPr/>
          </p:nvSpPr>
          <p:spPr>
            <a:xfrm>
              <a:off x="3251502" y="2869588"/>
              <a:ext cx="216288" cy="193288"/>
            </a:xfrm>
            <a:custGeom>
              <a:rect b="b" l="l" r="r" t="t"/>
              <a:pathLst>
                <a:path extrusionOk="0" h="3269" w="3658">
                  <a:moveTo>
                    <a:pt x="563" y="1"/>
                  </a:moveTo>
                  <a:cubicBezTo>
                    <a:pt x="217" y="347"/>
                    <a:pt x="0" y="801"/>
                    <a:pt x="0" y="1321"/>
                  </a:cubicBezTo>
                  <a:cubicBezTo>
                    <a:pt x="0" y="2381"/>
                    <a:pt x="974" y="3268"/>
                    <a:pt x="2164" y="3268"/>
                  </a:cubicBezTo>
                  <a:cubicBezTo>
                    <a:pt x="2748" y="3268"/>
                    <a:pt x="3268" y="3073"/>
                    <a:pt x="3657" y="2727"/>
                  </a:cubicBezTo>
                  <a:cubicBezTo>
                    <a:pt x="2878" y="1559"/>
                    <a:pt x="1861" y="607"/>
                    <a:pt x="5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3402458" y="3039762"/>
              <a:ext cx="147227" cy="179215"/>
            </a:xfrm>
            <a:custGeom>
              <a:rect b="b" l="l" r="r" t="t"/>
              <a:pathLst>
                <a:path extrusionOk="0" h="3031" w="2490">
                  <a:moveTo>
                    <a:pt x="1191" y="1"/>
                  </a:moveTo>
                  <a:cubicBezTo>
                    <a:pt x="498" y="195"/>
                    <a:pt x="1" y="780"/>
                    <a:pt x="1" y="1472"/>
                  </a:cubicBezTo>
                  <a:cubicBezTo>
                    <a:pt x="1" y="2338"/>
                    <a:pt x="758" y="3030"/>
                    <a:pt x="1710" y="3030"/>
                  </a:cubicBezTo>
                  <a:cubicBezTo>
                    <a:pt x="1991" y="3030"/>
                    <a:pt x="2251" y="2965"/>
                    <a:pt x="2489" y="2857"/>
                  </a:cubicBezTo>
                  <a:cubicBezTo>
                    <a:pt x="2165" y="1818"/>
                    <a:pt x="1753" y="866"/>
                    <a:pt x="1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54642" y="2870889"/>
              <a:ext cx="387699" cy="254662"/>
            </a:xfrm>
            <a:custGeom>
              <a:rect b="b" l="l" r="r" t="t"/>
              <a:pathLst>
                <a:path extrusionOk="0" h="4307" w="6557">
                  <a:moveTo>
                    <a:pt x="5366" y="0"/>
                  </a:moveTo>
                  <a:cubicBezTo>
                    <a:pt x="3138" y="693"/>
                    <a:pt x="1017" y="1926"/>
                    <a:pt x="0" y="3917"/>
                  </a:cubicBezTo>
                  <a:cubicBezTo>
                    <a:pt x="649" y="4155"/>
                    <a:pt x="1428" y="4306"/>
                    <a:pt x="2272" y="4306"/>
                  </a:cubicBezTo>
                  <a:cubicBezTo>
                    <a:pt x="4631" y="4306"/>
                    <a:pt x="6557" y="3160"/>
                    <a:pt x="6557" y="1753"/>
                  </a:cubicBezTo>
                  <a:cubicBezTo>
                    <a:pt x="6557" y="1082"/>
                    <a:pt x="6102" y="455"/>
                    <a:pt x="5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0"/>
            <p:cNvSpPr/>
            <p:nvPr/>
          </p:nvSpPr>
          <p:spPr>
            <a:xfrm>
              <a:off x="2952072" y="2909264"/>
              <a:ext cx="156156" cy="156156"/>
            </a:xfrm>
            <a:custGeom>
              <a:rect b="b" l="l" r="r" t="t"/>
              <a:pathLst>
                <a:path extrusionOk="0" h="2641" w="2641">
                  <a:moveTo>
                    <a:pt x="1321" y="0"/>
                  </a:moveTo>
                  <a:cubicBezTo>
                    <a:pt x="607" y="0"/>
                    <a:pt x="1" y="585"/>
                    <a:pt x="1" y="1320"/>
                  </a:cubicBezTo>
                  <a:cubicBezTo>
                    <a:pt x="1" y="2056"/>
                    <a:pt x="607" y="2640"/>
                    <a:pt x="1321" y="2640"/>
                  </a:cubicBezTo>
                  <a:cubicBezTo>
                    <a:pt x="2057" y="2640"/>
                    <a:pt x="2641" y="2056"/>
                    <a:pt x="2641" y="1320"/>
                  </a:cubicBezTo>
                  <a:cubicBezTo>
                    <a:pt x="2641" y="585"/>
                    <a:pt x="2057" y="0"/>
                    <a:pt x="13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3274503" y="3378810"/>
              <a:ext cx="159999" cy="351927"/>
            </a:xfrm>
            <a:custGeom>
              <a:rect b="b" l="l" r="r" t="t"/>
              <a:pathLst>
                <a:path extrusionOk="0" h="5952" w="2706">
                  <a:moveTo>
                    <a:pt x="1" y="1"/>
                  </a:moveTo>
                  <a:lnTo>
                    <a:pt x="1" y="5952"/>
                  </a:lnTo>
                  <a:lnTo>
                    <a:pt x="2706" y="5952"/>
                  </a:lnTo>
                  <a:lnTo>
                    <a:pt x="27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61783" y="3378810"/>
              <a:ext cx="161241" cy="351927"/>
            </a:xfrm>
            <a:custGeom>
              <a:rect b="b" l="l" r="r" t="t"/>
              <a:pathLst>
                <a:path extrusionOk="0" h="5952" w="2727">
                  <a:moveTo>
                    <a:pt x="0" y="1"/>
                  </a:moveTo>
                  <a:lnTo>
                    <a:pt x="0" y="5952"/>
                  </a:lnTo>
                  <a:lnTo>
                    <a:pt x="2727" y="5952"/>
                  </a:lnTo>
                  <a:lnTo>
                    <a:pt x="27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0"/>
            <p:cNvSpPr/>
            <p:nvPr/>
          </p:nvSpPr>
          <p:spPr>
            <a:xfrm>
              <a:off x="3049339" y="2563831"/>
              <a:ext cx="144626" cy="301964"/>
            </a:xfrm>
            <a:custGeom>
              <a:rect b="b" l="l" r="r" t="t"/>
              <a:pathLst>
                <a:path extrusionOk="0" h="5107" w="2446">
                  <a:moveTo>
                    <a:pt x="1017" y="0"/>
                  </a:moveTo>
                  <a:lnTo>
                    <a:pt x="0" y="5107"/>
                  </a:lnTo>
                  <a:lnTo>
                    <a:pt x="2446" y="5107"/>
                  </a:lnTo>
                  <a:lnTo>
                    <a:pt x="1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0"/>
            <p:cNvSpPr/>
            <p:nvPr/>
          </p:nvSpPr>
          <p:spPr>
            <a:xfrm>
              <a:off x="-91775" y="3449233"/>
              <a:ext cx="3687427" cy="450374"/>
            </a:xfrm>
            <a:custGeom>
              <a:rect b="b" l="l" r="r" t="t"/>
              <a:pathLst>
                <a:path extrusionOk="0" h="7617" w="62364">
                  <a:moveTo>
                    <a:pt x="0" y="0"/>
                  </a:moveTo>
                  <a:lnTo>
                    <a:pt x="0" y="303"/>
                  </a:lnTo>
                  <a:cubicBezTo>
                    <a:pt x="0" y="4090"/>
                    <a:pt x="2705" y="7206"/>
                    <a:pt x="6146" y="7617"/>
                  </a:cubicBezTo>
                  <a:lnTo>
                    <a:pt x="57732" y="7314"/>
                  </a:lnTo>
                  <a:cubicBezTo>
                    <a:pt x="59269" y="6795"/>
                    <a:pt x="60697" y="5734"/>
                    <a:pt x="61541" y="4285"/>
                  </a:cubicBezTo>
                  <a:cubicBezTo>
                    <a:pt x="62168" y="3203"/>
                    <a:pt x="62363" y="1450"/>
                    <a:pt x="62298" y="0"/>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0"/>
            <p:cNvSpPr/>
            <p:nvPr/>
          </p:nvSpPr>
          <p:spPr>
            <a:xfrm>
              <a:off x="327864" y="3148501"/>
              <a:ext cx="963483" cy="962241"/>
            </a:xfrm>
            <a:custGeom>
              <a:rect b="b" l="l" r="r" t="t"/>
              <a:pathLst>
                <a:path extrusionOk="0" h="16274" w="16295">
                  <a:moveTo>
                    <a:pt x="8137" y="1"/>
                  </a:moveTo>
                  <a:cubicBezTo>
                    <a:pt x="3636" y="1"/>
                    <a:pt x="1" y="3636"/>
                    <a:pt x="1" y="8137"/>
                  </a:cubicBezTo>
                  <a:cubicBezTo>
                    <a:pt x="1" y="12638"/>
                    <a:pt x="3636" y="16273"/>
                    <a:pt x="8137" y="16273"/>
                  </a:cubicBezTo>
                  <a:cubicBezTo>
                    <a:pt x="12638" y="16273"/>
                    <a:pt x="16295" y="12638"/>
                    <a:pt x="16295" y="8137"/>
                  </a:cubicBezTo>
                  <a:cubicBezTo>
                    <a:pt x="16295" y="3636"/>
                    <a:pt x="12638" y="1"/>
                    <a:pt x="81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393143" y="3213780"/>
              <a:ext cx="832988" cy="831687"/>
            </a:xfrm>
            <a:custGeom>
              <a:rect b="b" l="l" r="r" t="t"/>
              <a:pathLst>
                <a:path extrusionOk="0" h="14066" w="14088">
                  <a:moveTo>
                    <a:pt x="7033" y="1"/>
                  </a:moveTo>
                  <a:cubicBezTo>
                    <a:pt x="3160" y="1"/>
                    <a:pt x="1" y="3138"/>
                    <a:pt x="1" y="7033"/>
                  </a:cubicBezTo>
                  <a:cubicBezTo>
                    <a:pt x="1" y="10928"/>
                    <a:pt x="3160" y="14066"/>
                    <a:pt x="7033" y="14066"/>
                  </a:cubicBezTo>
                  <a:cubicBezTo>
                    <a:pt x="10928" y="14066"/>
                    <a:pt x="14087" y="10928"/>
                    <a:pt x="14087" y="7033"/>
                  </a:cubicBezTo>
                  <a:cubicBezTo>
                    <a:pt x="14087" y="3138"/>
                    <a:pt x="10928" y="1"/>
                    <a:pt x="7033"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469892" y="3289288"/>
              <a:ext cx="679434" cy="680735"/>
            </a:xfrm>
            <a:custGeom>
              <a:rect b="b" l="l" r="r" t="t"/>
              <a:pathLst>
                <a:path extrusionOk="0" h="11513" w="11491">
                  <a:moveTo>
                    <a:pt x="5735" y="0"/>
                  </a:moveTo>
                  <a:cubicBezTo>
                    <a:pt x="2576" y="0"/>
                    <a:pt x="1" y="2575"/>
                    <a:pt x="1" y="5756"/>
                  </a:cubicBezTo>
                  <a:cubicBezTo>
                    <a:pt x="1" y="8937"/>
                    <a:pt x="2576" y="11512"/>
                    <a:pt x="5735" y="11512"/>
                  </a:cubicBezTo>
                  <a:cubicBezTo>
                    <a:pt x="8916" y="11512"/>
                    <a:pt x="11491" y="8937"/>
                    <a:pt x="11491" y="5756"/>
                  </a:cubicBezTo>
                  <a:cubicBezTo>
                    <a:pt x="11491" y="2575"/>
                    <a:pt x="8916" y="0"/>
                    <a:pt x="5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549243" y="3369881"/>
              <a:ext cx="519494" cy="519494"/>
            </a:xfrm>
            <a:custGeom>
              <a:rect b="b" l="l" r="r" t="t"/>
              <a:pathLst>
                <a:path extrusionOk="0" h="8786" w="8786">
                  <a:moveTo>
                    <a:pt x="4393" y="0"/>
                  </a:moveTo>
                  <a:cubicBezTo>
                    <a:pt x="1970" y="0"/>
                    <a:pt x="0" y="1970"/>
                    <a:pt x="0" y="4393"/>
                  </a:cubicBezTo>
                  <a:cubicBezTo>
                    <a:pt x="0" y="6817"/>
                    <a:pt x="1970" y="8786"/>
                    <a:pt x="4393" y="8786"/>
                  </a:cubicBezTo>
                  <a:cubicBezTo>
                    <a:pt x="6817" y="8786"/>
                    <a:pt x="8786" y="6817"/>
                    <a:pt x="8786" y="4393"/>
                  </a:cubicBezTo>
                  <a:cubicBezTo>
                    <a:pt x="8786" y="1970"/>
                    <a:pt x="6817"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p:nvPr/>
          </p:nvSpPr>
          <p:spPr>
            <a:xfrm>
              <a:off x="641366" y="3462005"/>
              <a:ext cx="336554" cy="335253"/>
            </a:xfrm>
            <a:custGeom>
              <a:rect b="b" l="l" r="r" t="t"/>
              <a:pathLst>
                <a:path extrusionOk="0" h="5670" w="5692">
                  <a:moveTo>
                    <a:pt x="2835" y="0"/>
                  </a:moveTo>
                  <a:cubicBezTo>
                    <a:pt x="1277" y="0"/>
                    <a:pt x="0" y="1255"/>
                    <a:pt x="0" y="2835"/>
                  </a:cubicBezTo>
                  <a:cubicBezTo>
                    <a:pt x="0" y="4393"/>
                    <a:pt x="1277" y="5670"/>
                    <a:pt x="2835" y="5670"/>
                  </a:cubicBezTo>
                  <a:cubicBezTo>
                    <a:pt x="4415" y="5670"/>
                    <a:pt x="5691" y="4393"/>
                    <a:pt x="5691" y="2835"/>
                  </a:cubicBezTo>
                  <a:cubicBezTo>
                    <a:pt x="5691" y="1255"/>
                    <a:pt x="4415" y="0"/>
                    <a:pt x="2835"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0"/>
            <p:cNvSpPr/>
            <p:nvPr/>
          </p:nvSpPr>
          <p:spPr>
            <a:xfrm>
              <a:off x="2268835" y="3148501"/>
              <a:ext cx="963483" cy="962241"/>
            </a:xfrm>
            <a:custGeom>
              <a:rect b="b" l="l" r="r" t="t"/>
              <a:pathLst>
                <a:path extrusionOk="0" h="16274" w="16295">
                  <a:moveTo>
                    <a:pt x="8137" y="1"/>
                  </a:moveTo>
                  <a:cubicBezTo>
                    <a:pt x="3636" y="1"/>
                    <a:pt x="1" y="3636"/>
                    <a:pt x="1" y="8137"/>
                  </a:cubicBezTo>
                  <a:cubicBezTo>
                    <a:pt x="1" y="12638"/>
                    <a:pt x="3636" y="16273"/>
                    <a:pt x="8137" y="16273"/>
                  </a:cubicBezTo>
                  <a:cubicBezTo>
                    <a:pt x="12638" y="16273"/>
                    <a:pt x="16295" y="12638"/>
                    <a:pt x="16295" y="8137"/>
                  </a:cubicBezTo>
                  <a:cubicBezTo>
                    <a:pt x="16295" y="3636"/>
                    <a:pt x="12638" y="1"/>
                    <a:pt x="81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0"/>
            <p:cNvSpPr/>
            <p:nvPr/>
          </p:nvSpPr>
          <p:spPr>
            <a:xfrm>
              <a:off x="2334114" y="3213780"/>
              <a:ext cx="832988" cy="831687"/>
            </a:xfrm>
            <a:custGeom>
              <a:rect b="b" l="l" r="r" t="t"/>
              <a:pathLst>
                <a:path extrusionOk="0" h="14066" w="14088">
                  <a:moveTo>
                    <a:pt x="7033" y="1"/>
                  </a:moveTo>
                  <a:cubicBezTo>
                    <a:pt x="3160" y="1"/>
                    <a:pt x="0" y="3138"/>
                    <a:pt x="0" y="7033"/>
                  </a:cubicBezTo>
                  <a:cubicBezTo>
                    <a:pt x="0" y="10928"/>
                    <a:pt x="3160" y="14066"/>
                    <a:pt x="7033" y="14066"/>
                  </a:cubicBezTo>
                  <a:cubicBezTo>
                    <a:pt x="10928" y="14066"/>
                    <a:pt x="14087" y="10928"/>
                    <a:pt x="14087" y="7033"/>
                  </a:cubicBezTo>
                  <a:cubicBezTo>
                    <a:pt x="14087" y="3138"/>
                    <a:pt x="10928" y="1"/>
                    <a:pt x="7033"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2410863" y="3289288"/>
              <a:ext cx="679434" cy="680735"/>
            </a:xfrm>
            <a:custGeom>
              <a:rect b="b" l="l" r="r" t="t"/>
              <a:pathLst>
                <a:path extrusionOk="0" h="11513" w="11491">
                  <a:moveTo>
                    <a:pt x="5735" y="0"/>
                  </a:moveTo>
                  <a:cubicBezTo>
                    <a:pt x="2576" y="0"/>
                    <a:pt x="1" y="2575"/>
                    <a:pt x="1" y="5756"/>
                  </a:cubicBezTo>
                  <a:cubicBezTo>
                    <a:pt x="1" y="8937"/>
                    <a:pt x="2576" y="11512"/>
                    <a:pt x="5735" y="11512"/>
                  </a:cubicBezTo>
                  <a:cubicBezTo>
                    <a:pt x="8916" y="11512"/>
                    <a:pt x="11491" y="8937"/>
                    <a:pt x="11491" y="5756"/>
                  </a:cubicBezTo>
                  <a:cubicBezTo>
                    <a:pt x="11491" y="2575"/>
                    <a:pt x="8916" y="0"/>
                    <a:pt x="5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0"/>
            <p:cNvSpPr/>
            <p:nvPr/>
          </p:nvSpPr>
          <p:spPr>
            <a:xfrm>
              <a:off x="2490215" y="3369881"/>
              <a:ext cx="519494" cy="519494"/>
            </a:xfrm>
            <a:custGeom>
              <a:rect b="b" l="l" r="r" t="t"/>
              <a:pathLst>
                <a:path extrusionOk="0" h="8786" w="8786">
                  <a:moveTo>
                    <a:pt x="4393" y="0"/>
                  </a:moveTo>
                  <a:cubicBezTo>
                    <a:pt x="1969" y="0"/>
                    <a:pt x="0" y="1970"/>
                    <a:pt x="0" y="4393"/>
                  </a:cubicBezTo>
                  <a:cubicBezTo>
                    <a:pt x="0" y="6817"/>
                    <a:pt x="1969" y="8786"/>
                    <a:pt x="4393" y="8786"/>
                  </a:cubicBezTo>
                  <a:cubicBezTo>
                    <a:pt x="6817" y="8786"/>
                    <a:pt x="8786" y="6817"/>
                    <a:pt x="8786" y="4393"/>
                  </a:cubicBezTo>
                  <a:cubicBezTo>
                    <a:pt x="8786" y="1970"/>
                    <a:pt x="6817"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0"/>
            <p:cNvSpPr/>
            <p:nvPr/>
          </p:nvSpPr>
          <p:spPr>
            <a:xfrm>
              <a:off x="2582338" y="3462005"/>
              <a:ext cx="336554" cy="335253"/>
            </a:xfrm>
            <a:custGeom>
              <a:rect b="b" l="l" r="r" t="t"/>
              <a:pathLst>
                <a:path extrusionOk="0" h="5670" w="5692">
                  <a:moveTo>
                    <a:pt x="2835" y="0"/>
                  </a:moveTo>
                  <a:cubicBezTo>
                    <a:pt x="1277" y="0"/>
                    <a:pt x="0" y="1255"/>
                    <a:pt x="0" y="2835"/>
                  </a:cubicBezTo>
                  <a:cubicBezTo>
                    <a:pt x="0" y="4393"/>
                    <a:pt x="1277" y="5670"/>
                    <a:pt x="2835" y="5670"/>
                  </a:cubicBezTo>
                  <a:cubicBezTo>
                    <a:pt x="4415" y="5670"/>
                    <a:pt x="5691" y="4393"/>
                    <a:pt x="5691" y="2835"/>
                  </a:cubicBezTo>
                  <a:cubicBezTo>
                    <a:pt x="5691" y="1255"/>
                    <a:pt x="4415" y="0"/>
                    <a:pt x="2835"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0"/>
            <p:cNvSpPr/>
            <p:nvPr/>
          </p:nvSpPr>
          <p:spPr>
            <a:xfrm>
              <a:off x="768021" y="2795381"/>
              <a:ext cx="985242" cy="769012"/>
            </a:xfrm>
            <a:custGeom>
              <a:rect b="b" l="l" r="r" t="t"/>
              <a:pathLst>
                <a:path extrusionOk="0" h="13006" w="16663">
                  <a:moveTo>
                    <a:pt x="1" y="1"/>
                  </a:moveTo>
                  <a:lnTo>
                    <a:pt x="1" y="4696"/>
                  </a:lnTo>
                  <a:lnTo>
                    <a:pt x="195" y="4696"/>
                  </a:lnTo>
                  <a:cubicBezTo>
                    <a:pt x="239" y="4689"/>
                    <a:pt x="284" y="4687"/>
                    <a:pt x="331" y="4687"/>
                  </a:cubicBezTo>
                  <a:cubicBezTo>
                    <a:pt x="424" y="4687"/>
                    <a:pt x="520" y="4696"/>
                    <a:pt x="607" y="4696"/>
                  </a:cubicBezTo>
                  <a:lnTo>
                    <a:pt x="693" y="4696"/>
                  </a:lnTo>
                  <a:cubicBezTo>
                    <a:pt x="5389" y="4696"/>
                    <a:pt x="9392" y="8202"/>
                    <a:pt x="9998" y="12854"/>
                  </a:cubicBezTo>
                  <a:lnTo>
                    <a:pt x="10019" y="13006"/>
                  </a:lnTo>
                  <a:lnTo>
                    <a:pt x="16662" y="13006"/>
                  </a:lnTo>
                  <a:lnTo>
                    <a:pt x="16662" y="1"/>
                  </a:lnTo>
                  <a:lnTo>
                    <a:pt x="16273" y="1"/>
                  </a:lnTo>
                  <a:lnTo>
                    <a:pt x="16273" y="12638"/>
                  </a:lnTo>
                  <a:lnTo>
                    <a:pt x="10344" y="12638"/>
                  </a:lnTo>
                  <a:cubicBezTo>
                    <a:pt x="9652" y="7877"/>
                    <a:pt x="5519" y="4307"/>
                    <a:pt x="693" y="4307"/>
                  </a:cubicBezTo>
                  <a:lnTo>
                    <a:pt x="369" y="4307"/>
                  </a:lnTo>
                  <a:lnTo>
                    <a:pt x="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0"/>
            <p:cNvSpPr/>
            <p:nvPr/>
          </p:nvSpPr>
          <p:spPr>
            <a:xfrm>
              <a:off x="1806978" y="2795381"/>
              <a:ext cx="963483" cy="769012"/>
            </a:xfrm>
            <a:custGeom>
              <a:rect b="b" l="l" r="r" t="t"/>
              <a:pathLst>
                <a:path extrusionOk="0" h="13006" w="16295">
                  <a:moveTo>
                    <a:pt x="0" y="1"/>
                  </a:moveTo>
                  <a:lnTo>
                    <a:pt x="0" y="13006"/>
                  </a:lnTo>
                  <a:lnTo>
                    <a:pt x="6254" y="13006"/>
                  </a:lnTo>
                  <a:lnTo>
                    <a:pt x="6275" y="12854"/>
                  </a:lnTo>
                  <a:cubicBezTo>
                    <a:pt x="6903" y="8202"/>
                    <a:pt x="10906" y="4696"/>
                    <a:pt x="15602" y="4696"/>
                  </a:cubicBezTo>
                  <a:lnTo>
                    <a:pt x="15688" y="4696"/>
                  </a:lnTo>
                  <a:cubicBezTo>
                    <a:pt x="15775" y="4696"/>
                    <a:pt x="15861" y="4687"/>
                    <a:pt x="15954" y="4687"/>
                  </a:cubicBezTo>
                  <a:cubicBezTo>
                    <a:pt x="16001" y="4687"/>
                    <a:pt x="16049" y="4689"/>
                    <a:pt x="16099" y="4696"/>
                  </a:cubicBezTo>
                  <a:lnTo>
                    <a:pt x="16294" y="4696"/>
                  </a:lnTo>
                  <a:lnTo>
                    <a:pt x="16294" y="1"/>
                  </a:lnTo>
                  <a:lnTo>
                    <a:pt x="15905" y="1"/>
                  </a:lnTo>
                  <a:lnTo>
                    <a:pt x="15926" y="4307"/>
                  </a:lnTo>
                  <a:lnTo>
                    <a:pt x="15602" y="4307"/>
                  </a:lnTo>
                  <a:cubicBezTo>
                    <a:pt x="10776" y="4307"/>
                    <a:pt x="6643" y="7877"/>
                    <a:pt x="5929" y="12638"/>
                  </a:cubicBezTo>
                  <a:lnTo>
                    <a:pt x="390" y="12638"/>
                  </a:lnTo>
                  <a:lnTo>
                    <a:pt x="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0"/>
            <p:cNvSpPr/>
            <p:nvPr/>
          </p:nvSpPr>
          <p:spPr>
            <a:xfrm>
              <a:off x="724502" y="2406429"/>
              <a:ext cx="2181509" cy="412060"/>
            </a:xfrm>
            <a:custGeom>
              <a:rect b="b" l="l" r="r" t="t"/>
              <a:pathLst>
                <a:path extrusionOk="0" h="6969" w="36895">
                  <a:moveTo>
                    <a:pt x="16771" y="0"/>
                  </a:moveTo>
                  <a:cubicBezTo>
                    <a:pt x="13677" y="0"/>
                    <a:pt x="10734" y="303"/>
                    <a:pt x="8094" y="844"/>
                  </a:cubicBezTo>
                  <a:cubicBezTo>
                    <a:pt x="4588" y="2446"/>
                    <a:pt x="1754" y="4631"/>
                    <a:pt x="1" y="6968"/>
                  </a:cubicBezTo>
                  <a:lnTo>
                    <a:pt x="17420" y="6968"/>
                  </a:lnTo>
                  <a:lnTo>
                    <a:pt x="17420" y="22"/>
                  </a:lnTo>
                  <a:cubicBezTo>
                    <a:pt x="17204" y="0"/>
                    <a:pt x="16987" y="0"/>
                    <a:pt x="16771" y="0"/>
                  </a:cubicBezTo>
                  <a:close/>
                  <a:moveTo>
                    <a:pt x="18264" y="22"/>
                  </a:moveTo>
                  <a:lnTo>
                    <a:pt x="18264" y="6968"/>
                  </a:lnTo>
                  <a:lnTo>
                    <a:pt x="28910" y="6968"/>
                  </a:lnTo>
                  <a:lnTo>
                    <a:pt x="25708" y="909"/>
                  </a:lnTo>
                  <a:cubicBezTo>
                    <a:pt x="23436" y="412"/>
                    <a:pt x="20926" y="109"/>
                    <a:pt x="18264" y="22"/>
                  </a:cubicBezTo>
                  <a:close/>
                  <a:moveTo>
                    <a:pt x="26681" y="1126"/>
                  </a:moveTo>
                  <a:lnTo>
                    <a:pt x="29776" y="6968"/>
                  </a:lnTo>
                  <a:lnTo>
                    <a:pt x="36895" y="6968"/>
                  </a:lnTo>
                  <a:cubicBezTo>
                    <a:pt x="35488" y="4458"/>
                    <a:pt x="31723" y="2337"/>
                    <a:pt x="26681" y="112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p:nvPr/>
          </p:nvSpPr>
          <p:spPr>
            <a:xfrm>
              <a:off x="1804436" y="2407729"/>
              <a:ext cx="515651" cy="194529"/>
            </a:xfrm>
            <a:custGeom>
              <a:rect b="b" l="l" r="r" t="t"/>
              <a:pathLst>
                <a:path extrusionOk="0" h="3290" w="8721">
                  <a:moveTo>
                    <a:pt x="0" y="0"/>
                  </a:moveTo>
                  <a:lnTo>
                    <a:pt x="0" y="3289"/>
                  </a:lnTo>
                  <a:lnTo>
                    <a:pt x="8720" y="3289"/>
                  </a:lnTo>
                  <a:lnTo>
                    <a:pt x="7444" y="887"/>
                  </a:lnTo>
                  <a:cubicBezTo>
                    <a:pt x="7184" y="822"/>
                    <a:pt x="6924" y="779"/>
                    <a:pt x="6665" y="714"/>
                  </a:cubicBezTo>
                  <a:lnTo>
                    <a:pt x="6578" y="714"/>
                  </a:lnTo>
                  <a:cubicBezTo>
                    <a:pt x="6362" y="671"/>
                    <a:pt x="6145" y="628"/>
                    <a:pt x="5907" y="584"/>
                  </a:cubicBezTo>
                  <a:cubicBezTo>
                    <a:pt x="5821" y="563"/>
                    <a:pt x="5713" y="563"/>
                    <a:pt x="5604" y="541"/>
                  </a:cubicBezTo>
                  <a:cubicBezTo>
                    <a:pt x="5410" y="498"/>
                    <a:pt x="5193" y="476"/>
                    <a:pt x="4955" y="433"/>
                  </a:cubicBezTo>
                  <a:cubicBezTo>
                    <a:pt x="4847" y="433"/>
                    <a:pt x="4739" y="411"/>
                    <a:pt x="4631" y="390"/>
                  </a:cubicBezTo>
                  <a:cubicBezTo>
                    <a:pt x="4414" y="368"/>
                    <a:pt x="4198" y="346"/>
                    <a:pt x="3982" y="303"/>
                  </a:cubicBezTo>
                  <a:cubicBezTo>
                    <a:pt x="3873" y="303"/>
                    <a:pt x="3765" y="281"/>
                    <a:pt x="3657" y="281"/>
                  </a:cubicBezTo>
                  <a:cubicBezTo>
                    <a:pt x="3419" y="238"/>
                    <a:pt x="3203" y="216"/>
                    <a:pt x="2965" y="195"/>
                  </a:cubicBezTo>
                  <a:cubicBezTo>
                    <a:pt x="2878" y="195"/>
                    <a:pt x="2813" y="195"/>
                    <a:pt x="2748" y="173"/>
                  </a:cubicBezTo>
                  <a:cubicBezTo>
                    <a:pt x="1926" y="108"/>
                    <a:pt x="1082" y="43"/>
                    <a:pt x="216" y="22"/>
                  </a:cubicBezTo>
                  <a:cubicBezTo>
                    <a:pt x="151" y="22"/>
                    <a:pt x="87" y="22"/>
                    <a:pt x="0"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0"/>
            <p:cNvSpPr/>
            <p:nvPr/>
          </p:nvSpPr>
          <p:spPr>
            <a:xfrm>
              <a:off x="949725" y="2406429"/>
              <a:ext cx="804844" cy="195830"/>
            </a:xfrm>
            <a:custGeom>
              <a:rect b="b" l="l" r="r" t="t"/>
              <a:pathLst>
                <a:path extrusionOk="0" h="3312" w="13612">
                  <a:moveTo>
                    <a:pt x="12962" y="0"/>
                  </a:moveTo>
                  <a:cubicBezTo>
                    <a:pt x="9868" y="0"/>
                    <a:pt x="6925" y="303"/>
                    <a:pt x="4285" y="844"/>
                  </a:cubicBezTo>
                  <a:cubicBezTo>
                    <a:pt x="3917" y="1017"/>
                    <a:pt x="3571" y="1191"/>
                    <a:pt x="3203" y="1364"/>
                  </a:cubicBezTo>
                  <a:cubicBezTo>
                    <a:pt x="3181" y="1385"/>
                    <a:pt x="3138" y="1407"/>
                    <a:pt x="3095" y="1429"/>
                  </a:cubicBezTo>
                  <a:cubicBezTo>
                    <a:pt x="2748" y="1602"/>
                    <a:pt x="2424" y="1775"/>
                    <a:pt x="2099" y="1970"/>
                  </a:cubicBezTo>
                  <a:cubicBezTo>
                    <a:pt x="2056" y="1991"/>
                    <a:pt x="2013" y="2013"/>
                    <a:pt x="1969" y="2034"/>
                  </a:cubicBezTo>
                  <a:cubicBezTo>
                    <a:pt x="1645" y="2229"/>
                    <a:pt x="1320" y="2424"/>
                    <a:pt x="1017" y="2619"/>
                  </a:cubicBezTo>
                  <a:cubicBezTo>
                    <a:pt x="996" y="2640"/>
                    <a:pt x="974" y="2662"/>
                    <a:pt x="952" y="2684"/>
                  </a:cubicBezTo>
                  <a:cubicBezTo>
                    <a:pt x="628" y="2878"/>
                    <a:pt x="303" y="3095"/>
                    <a:pt x="0" y="3311"/>
                  </a:cubicBezTo>
                  <a:lnTo>
                    <a:pt x="13611" y="3311"/>
                  </a:lnTo>
                  <a:lnTo>
                    <a:pt x="13611" y="22"/>
                  </a:lnTo>
                  <a:cubicBezTo>
                    <a:pt x="13395" y="0"/>
                    <a:pt x="13178" y="0"/>
                    <a:pt x="12962"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0"/>
            <p:cNvSpPr/>
            <p:nvPr/>
          </p:nvSpPr>
          <p:spPr>
            <a:xfrm>
              <a:off x="2302125" y="2472949"/>
              <a:ext cx="357012" cy="129312"/>
            </a:xfrm>
            <a:custGeom>
              <a:rect b="b" l="l" r="r" t="t"/>
              <a:pathLst>
                <a:path extrusionOk="0" h="2187" w="6038">
                  <a:moveTo>
                    <a:pt x="0" y="1"/>
                  </a:moveTo>
                  <a:lnTo>
                    <a:pt x="1169" y="2186"/>
                  </a:lnTo>
                  <a:lnTo>
                    <a:pt x="6038" y="2186"/>
                  </a:lnTo>
                  <a:cubicBezTo>
                    <a:pt x="5994" y="2165"/>
                    <a:pt x="5951" y="2143"/>
                    <a:pt x="5908" y="2143"/>
                  </a:cubicBezTo>
                  <a:cubicBezTo>
                    <a:pt x="5800" y="2078"/>
                    <a:pt x="5670" y="2013"/>
                    <a:pt x="5540" y="1948"/>
                  </a:cubicBezTo>
                  <a:cubicBezTo>
                    <a:pt x="5410" y="1883"/>
                    <a:pt x="5302" y="1818"/>
                    <a:pt x="5194" y="1775"/>
                  </a:cubicBezTo>
                  <a:cubicBezTo>
                    <a:pt x="5064" y="1710"/>
                    <a:pt x="4934" y="1645"/>
                    <a:pt x="4804" y="1602"/>
                  </a:cubicBezTo>
                  <a:cubicBezTo>
                    <a:pt x="4674" y="1537"/>
                    <a:pt x="4545" y="1472"/>
                    <a:pt x="4415" y="1429"/>
                  </a:cubicBezTo>
                  <a:cubicBezTo>
                    <a:pt x="4285" y="1364"/>
                    <a:pt x="4155" y="1321"/>
                    <a:pt x="4025" y="1277"/>
                  </a:cubicBezTo>
                  <a:cubicBezTo>
                    <a:pt x="3874" y="1212"/>
                    <a:pt x="3744" y="1148"/>
                    <a:pt x="3592" y="1104"/>
                  </a:cubicBezTo>
                  <a:cubicBezTo>
                    <a:pt x="3463" y="1061"/>
                    <a:pt x="3354" y="996"/>
                    <a:pt x="3225" y="953"/>
                  </a:cubicBezTo>
                  <a:cubicBezTo>
                    <a:pt x="3073" y="909"/>
                    <a:pt x="2900" y="845"/>
                    <a:pt x="2749" y="801"/>
                  </a:cubicBezTo>
                  <a:cubicBezTo>
                    <a:pt x="2619" y="758"/>
                    <a:pt x="2511" y="715"/>
                    <a:pt x="2381" y="671"/>
                  </a:cubicBezTo>
                  <a:cubicBezTo>
                    <a:pt x="2208" y="607"/>
                    <a:pt x="2034" y="563"/>
                    <a:pt x="1861" y="498"/>
                  </a:cubicBezTo>
                  <a:cubicBezTo>
                    <a:pt x="1753" y="477"/>
                    <a:pt x="1645" y="455"/>
                    <a:pt x="1558" y="412"/>
                  </a:cubicBezTo>
                  <a:cubicBezTo>
                    <a:pt x="1342" y="347"/>
                    <a:pt x="1147" y="304"/>
                    <a:pt x="931" y="239"/>
                  </a:cubicBezTo>
                  <a:cubicBezTo>
                    <a:pt x="888" y="217"/>
                    <a:pt x="823" y="195"/>
                    <a:pt x="758" y="195"/>
                  </a:cubicBezTo>
                  <a:cubicBezTo>
                    <a:pt x="498" y="131"/>
                    <a:pt x="260" y="66"/>
                    <a:pt x="0"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0"/>
            <p:cNvSpPr/>
            <p:nvPr/>
          </p:nvSpPr>
          <p:spPr>
            <a:xfrm>
              <a:off x="1485789" y="2910565"/>
              <a:ext cx="208661" cy="55048"/>
            </a:xfrm>
            <a:custGeom>
              <a:rect b="b" l="l" r="r" t="t"/>
              <a:pathLst>
                <a:path extrusionOk="0" h="931" w="3529">
                  <a:moveTo>
                    <a:pt x="1" y="0"/>
                  </a:moveTo>
                  <a:lnTo>
                    <a:pt x="1" y="931"/>
                  </a:lnTo>
                  <a:lnTo>
                    <a:pt x="3528" y="476"/>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0"/>
            <p:cNvSpPr/>
            <p:nvPr/>
          </p:nvSpPr>
          <p:spPr>
            <a:xfrm>
              <a:off x="1899101" y="2910565"/>
              <a:ext cx="209903" cy="55048"/>
            </a:xfrm>
            <a:custGeom>
              <a:rect b="b" l="l" r="r" t="t"/>
              <a:pathLst>
                <a:path extrusionOk="0" h="931" w="3550">
                  <a:moveTo>
                    <a:pt x="0" y="0"/>
                  </a:moveTo>
                  <a:lnTo>
                    <a:pt x="0" y="931"/>
                  </a:lnTo>
                  <a:lnTo>
                    <a:pt x="3549" y="47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50"/>
          <p:cNvSpPr/>
          <p:nvPr/>
        </p:nvSpPr>
        <p:spPr>
          <a:xfrm>
            <a:off x="4342000" y="3504325"/>
            <a:ext cx="4098300" cy="76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7"/>
          <p:cNvSpPr txBox="1"/>
          <p:nvPr>
            <p:ph type="title"/>
          </p:nvPr>
        </p:nvSpPr>
        <p:spPr>
          <a:xfrm>
            <a:off x="715100" y="2342400"/>
            <a:ext cx="3691200" cy="130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프로젝트 개요</a:t>
            </a:r>
            <a:endParaRPr sz="4300"/>
          </a:p>
        </p:txBody>
      </p:sp>
      <p:sp>
        <p:nvSpPr>
          <p:cNvPr id="352" name="Google Shape;352;p27"/>
          <p:cNvSpPr txBox="1"/>
          <p:nvPr>
            <p:ph idx="2" type="title"/>
          </p:nvPr>
        </p:nvSpPr>
        <p:spPr>
          <a:xfrm>
            <a:off x="715100" y="1314595"/>
            <a:ext cx="1089900" cy="10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53" name="Google Shape;353;p27"/>
          <p:cNvSpPr/>
          <p:nvPr/>
        </p:nvSpPr>
        <p:spPr>
          <a:xfrm>
            <a:off x="5160900" y="3862525"/>
            <a:ext cx="3983100" cy="409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7"/>
          <p:cNvGrpSpPr/>
          <p:nvPr/>
        </p:nvGrpSpPr>
        <p:grpSpPr>
          <a:xfrm>
            <a:off x="5306813" y="2302775"/>
            <a:ext cx="3691271" cy="1807967"/>
            <a:chOff x="-91775" y="2302775"/>
            <a:chExt cx="3691271" cy="1807967"/>
          </a:xfrm>
        </p:grpSpPr>
        <p:sp>
          <p:nvSpPr>
            <p:cNvPr id="355" name="Google Shape;355;p27"/>
            <p:cNvSpPr/>
            <p:nvPr/>
          </p:nvSpPr>
          <p:spPr>
            <a:xfrm>
              <a:off x="-91775" y="2302775"/>
              <a:ext cx="3691271" cy="1596797"/>
            </a:xfrm>
            <a:custGeom>
              <a:rect b="b" l="l" r="r" t="t"/>
              <a:pathLst>
                <a:path extrusionOk="0" h="27006" w="62429">
                  <a:moveTo>
                    <a:pt x="34103" y="1"/>
                  </a:moveTo>
                  <a:cubicBezTo>
                    <a:pt x="24993" y="1"/>
                    <a:pt x="17182" y="4112"/>
                    <a:pt x="13719" y="8851"/>
                  </a:cubicBezTo>
                  <a:lnTo>
                    <a:pt x="10906" y="8851"/>
                  </a:lnTo>
                  <a:cubicBezTo>
                    <a:pt x="7098" y="8851"/>
                    <a:pt x="0" y="10496"/>
                    <a:pt x="0" y="16187"/>
                  </a:cubicBezTo>
                  <a:lnTo>
                    <a:pt x="0" y="19692"/>
                  </a:lnTo>
                  <a:cubicBezTo>
                    <a:pt x="0" y="23479"/>
                    <a:pt x="2705" y="26595"/>
                    <a:pt x="6146" y="27006"/>
                  </a:cubicBezTo>
                  <a:lnTo>
                    <a:pt x="57732" y="26703"/>
                  </a:lnTo>
                  <a:cubicBezTo>
                    <a:pt x="59269" y="26184"/>
                    <a:pt x="60697" y="25123"/>
                    <a:pt x="61541" y="23674"/>
                  </a:cubicBezTo>
                  <a:cubicBezTo>
                    <a:pt x="62342" y="22289"/>
                    <a:pt x="62428" y="19843"/>
                    <a:pt x="62212" y="18264"/>
                  </a:cubicBezTo>
                  <a:cubicBezTo>
                    <a:pt x="61627" y="13720"/>
                    <a:pt x="59485" y="9370"/>
                    <a:pt x="54508" y="8894"/>
                  </a:cubicBezTo>
                  <a:cubicBezTo>
                    <a:pt x="51068" y="4155"/>
                    <a:pt x="43235" y="1"/>
                    <a:pt x="34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48256" y="3660324"/>
              <a:ext cx="3611922" cy="239289"/>
            </a:xfrm>
            <a:custGeom>
              <a:rect b="b" l="l" r="r" t="t"/>
              <a:pathLst>
                <a:path extrusionOk="0" h="4047" w="61087">
                  <a:moveTo>
                    <a:pt x="0" y="0"/>
                  </a:moveTo>
                  <a:cubicBezTo>
                    <a:pt x="43" y="87"/>
                    <a:pt x="87" y="174"/>
                    <a:pt x="130" y="260"/>
                  </a:cubicBezTo>
                  <a:cubicBezTo>
                    <a:pt x="152" y="303"/>
                    <a:pt x="173" y="347"/>
                    <a:pt x="195" y="368"/>
                  </a:cubicBezTo>
                  <a:cubicBezTo>
                    <a:pt x="260" y="520"/>
                    <a:pt x="346" y="650"/>
                    <a:pt x="433" y="801"/>
                  </a:cubicBezTo>
                  <a:cubicBezTo>
                    <a:pt x="455" y="844"/>
                    <a:pt x="476" y="888"/>
                    <a:pt x="520" y="909"/>
                  </a:cubicBezTo>
                  <a:cubicBezTo>
                    <a:pt x="606" y="1061"/>
                    <a:pt x="693" y="1191"/>
                    <a:pt x="779" y="1299"/>
                  </a:cubicBezTo>
                  <a:cubicBezTo>
                    <a:pt x="822" y="1342"/>
                    <a:pt x="844" y="1385"/>
                    <a:pt x="887" y="1429"/>
                  </a:cubicBezTo>
                  <a:cubicBezTo>
                    <a:pt x="974" y="1558"/>
                    <a:pt x="1060" y="1667"/>
                    <a:pt x="1169" y="1775"/>
                  </a:cubicBezTo>
                  <a:cubicBezTo>
                    <a:pt x="1212" y="1818"/>
                    <a:pt x="1255" y="1883"/>
                    <a:pt x="1299" y="1926"/>
                  </a:cubicBezTo>
                  <a:cubicBezTo>
                    <a:pt x="1385" y="2013"/>
                    <a:pt x="1493" y="2121"/>
                    <a:pt x="1580" y="2208"/>
                  </a:cubicBezTo>
                  <a:cubicBezTo>
                    <a:pt x="1645" y="2273"/>
                    <a:pt x="1688" y="2316"/>
                    <a:pt x="1753" y="2359"/>
                  </a:cubicBezTo>
                  <a:cubicBezTo>
                    <a:pt x="1839" y="2446"/>
                    <a:pt x="1948" y="2532"/>
                    <a:pt x="2034" y="2619"/>
                  </a:cubicBezTo>
                  <a:cubicBezTo>
                    <a:pt x="2099" y="2662"/>
                    <a:pt x="2186" y="2705"/>
                    <a:pt x="2251" y="2770"/>
                  </a:cubicBezTo>
                  <a:cubicBezTo>
                    <a:pt x="2337" y="2835"/>
                    <a:pt x="2445" y="2900"/>
                    <a:pt x="2532" y="2965"/>
                  </a:cubicBezTo>
                  <a:cubicBezTo>
                    <a:pt x="2618" y="3030"/>
                    <a:pt x="2705" y="3073"/>
                    <a:pt x="2770" y="3116"/>
                  </a:cubicBezTo>
                  <a:cubicBezTo>
                    <a:pt x="2878" y="3181"/>
                    <a:pt x="2965" y="3225"/>
                    <a:pt x="3051" y="3290"/>
                  </a:cubicBezTo>
                  <a:cubicBezTo>
                    <a:pt x="3159" y="3333"/>
                    <a:pt x="3246" y="3376"/>
                    <a:pt x="3333" y="3419"/>
                  </a:cubicBezTo>
                  <a:cubicBezTo>
                    <a:pt x="3419" y="3463"/>
                    <a:pt x="3527" y="3506"/>
                    <a:pt x="3614" y="3549"/>
                  </a:cubicBezTo>
                  <a:cubicBezTo>
                    <a:pt x="3722" y="3593"/>
                    <a:pt x="3830" y="3636"/>
                    <a:pt x="3938" y="3679"/>
                  </a:cubicBezTo>
                  <a:cubicBezTo>
                    <a:pt x="4025" y="3701"/>
                    <a:pt x="4112" y="3744"/>
                    <a:pt x="4198" y="3766"/>
                  </a:cubicBezTo>
                  <a:cubicBezTo>
                    <a:pt x="4328" y="3809"/>
                    <a:pt x="4458" y="3852"/>
                    <a:pt x="4588" y="3874"/>
                  </a:cubicBezTo>
                  <a:cubicBezTo>
                    <a:pt x="4653" y="3895"/>
                    <a:pt x="4717" y="3917"/>
                    <a:pt x="4804" y="3939"/>
                  </a:cubicBezTo>
                  <a:cubicBezTo>
                    <a:pt x="4999" y="3982"/>
                    <a:pt x="5215" y="4004"/>
                    <a:pt x="5410" y="4047"/>
                  </a:cubicBezTo>
                  <a:lnTo>
                    <a:pt x="6254" y="4025"/>
                  </a:lnTo>
                  <a:lnTo>
                    <a:pt x="56996" y="3744"/>
                  </a:lnTo>
                  <a:cubicBezTo>
                    <a:pt x="58533" y="3225"/>
                    <a:pt x="59961" y="2164"/>
                    <a:pt x="60805" y="715"/>
                  </a:cubicBezTo>
                  <a:cubicBezTo>
                    <a:pt x="60913" y="541"/>
                    <a:pt x="61000" y="325"/>
                    <a:pt x="61086" y="109"/>
                  </a:cubicBezTo>
                  <a:lnTo>
                    <a:pt x="6578" y="109"/>
                  </a:lnTo>
                  <a:cubicBezTo>
                    <a:pt x="6449" y="65"/>
                    <a:pt x="6687" y="44"/>
                    <a:pt x="6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3251502" y="2869588"/>
              <a:ext cx="216288" cy="193288"/>
            </a:xfrm>
            <a:custGeom>
              <a:rect b="b" l="l" r="r" t="t"/>
              <a:pathLst>
                <a:path extrusionOk="0" h="3269" w="3658">
                  <a:moveTo>
                    <a:pt x="563" y="1"/>
                  </a:moveTo>
                  <a:cubicBezTo>
                    <a:pt x="217" y="347"/>
                    <a:pt x="0" y="801"/>
                    <a:pt x="0" y="1321"/>
                  </a:cubicBezTo>
                  <a:cubicBezTo>
                    <a:pt x="0" y="2381"/>
                    <a:pt x="974" y="3268"/>
                    <a:pt x="2164" y="3268"/>
                  </a:cubicBezTo>
                  <a:cubicBezTo>
                    <a:pt x="2748" y="3268"/>
                    <a:pt x="3268" y="3073"/>
                    <a:pt x="3657" y="2727"/>
                  </a:cubicBezTo>
                  <a:cubicBezTo>
                    <a:pt x="2878" y="1559"/>
                    <a:pt x="1861" y="607"/>
                    <a:pt x="5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3402458" y="3039762"/>
              <a:ext cx="147227" cy="179215"/>
            </a:xfrm>
            <a:custGeom>
              <a:rect b="b" l="l" r="r" t="t"/>
              <a:pathLst>
                <a:path extrusionOk="0" h="3031" w="2490">
                  <a:moveTo>
                    <a:pt x="1191" y="1"/>
                  </a:moveTo>
                  <a:cubicBezTo>
                    <a:pt x="498" y="195"/>
                    <a:pt x="1" y="780"/>
                    <a:pt x="1" y="1472"/>
                  </a:cubicBezTo>
                  <a:cubicBezTo>
                    <a:pt x="1" y="2338"/>
                    <a:pt x="758" y="3030"/>
                    <a:pt x="1710" y="3030"/>
                  </a:cubicBezTo>
                  <a:cubicBezTo>
                    <a:pt x="1991" y="3030"/>
                    <a:pt x="2251" y="2965"/>
                    <a:pt x="2489" y="2857"/>
                  </a:cubicBezTo>
                  <a:cubicBezTo>
                    <a:pt x="2165" y="1818"/>
                    <a:pt x="1753" y="866"/>
                    <a:pt x="1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54642" y="2870889"/>
              <a:ext cx="387699" cy="254662"/>
            </a:xfrm>
            <a:custGeom>
              <a:rect b="b" l="l" r="r" t="t"/>
              <a:pathLst>
                <a:path extrusionOk="0" h="4307" w="6557">
                  <a:moveTo>
                    <a:pt x="5366" y="0"/>
                  </a:moveTo>
                  <a:cubicBezTo>
                    <a:pt x="3138" y="693"/>
                    <a:pt x="1017" y="1926"/>
                    <a:pt x="0" y="3917"/>
                  </a:cubicBezTo>
                  <a:cubicBezTo>
                    <a:pt x="649" y="4155"/>
                    <a:pt x="1428" y="4306"/>
                    <a:pt x="2272" y="4306"/>
                  </a:cubicBezTo>
                  <a:cubicBezTo>
                    <a:pt x="4631" y="4306"/>
                    <a:pt x="6557" y="3160"/>
                    <a:pt x="6557" y="1753"/>
                  </a:cubicBezTo>
                  <a:cubicBezTo>
                    <a:pt x="6557" y="1082"/>
                    <a:pt x="6102" y="455"/>
                    <a:pt x="5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2952072" y="2909264"/>
              <a:ext cx="156156" cy="156156"/>
            </a:xfrm>
            <a:custGeom>
              <a:rect b="b" l="l" r="r" t="t"/>
              <a:pathLst>
                <a:path extrusionOk="0" h="2641" w="2641">
                  <a:moveTo>
                    <a:pt x="1321" y="0"/>
                  </a:moveTo>
                  <a:cubicBezTo>
                    <a:pt x="607" y="0"/>
                    <a:pt x="1" y="585"/>
                    <a:pt x="1" y="1320"/>
                  </a:cubicBezTo>
                  <a:cubicBezTo>
                    <a:pt x="1" y="2056"/>
                    <a:pt x="607" y="2640"/>
                    <a:pt x="1321" y="2640"/>
                  </a:cubicBezTo>
                  <a:cubicBezTo>
                    <a:pt x="2057" y="2640"/>
                    <a:pt x="2641" y="2056"/>
                    <a:pt x="2641" y="1320"/>
                  </a:cubicBezTo>
                  <a:cubicBezTo>
                    <a:pt x="2641" y="585"/>
                    <a:pt x="2057" y="0"/>
                    <a:pt x="13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3274503" y="3378810"/>
              <a:ext cx="159999" cy="351927"/>
            </a:xfrm>
            <a:custGeom>
              <a:rect b="b" l="l" r="r" t="t"/>
              <a:pathLst>
                <a:path extrusionOk="0" h="5952" w="2706">
                  <a:moveTo>
                    <a:pt x="1" y="1"/>
                  </a:moveTo>
                  <a:lnTo>
                    <a:pt x="1" y="5952"/>
                  </a:lnTo>
                  <a:lnTo>
                    <a:pt x="2706" y="5952"/>
                  </a:lnTo>
                  <a:lnTo>
                    <a:pt x="27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61783" y="3378810"/>
              <a:ext cx="161241" cy="351927"/>
            </a:xfrm>
            <a:custGeom>
              <a:rect b="b" l="l" r="r" t="t"/>
              <a:pathLst>
                <a:path extrusionOk="0" h="5952" w="2727">
                  <a:moveTo>
                    <a:pt x="0" y="1"/>
                  </a:moveTo>
                  <a:lnTo>
                    <a:pt x="0" y="5952"/>
                  </a:lnTo>
                  <a:lnTo>
                    <a:pt x="2727" y="5952"/>
                  </a:lnTo>
                  <a:lnTo>
                    <a:pt x="27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3049339" y="2563831"/>
              <a:ext cx="144626" cy="301964"/>
            </a:xfrm>
            <a:custGeom>
              <a:rect b="b" l="l" r="r" t="t"/>
              <a:pathLst>
                <a:path extrusionOk="0" h="5107" w="2446">
                  <a:moveTo>
                    <a:pt x="1017" y="0"/>
                  </a:moveTo>
                  <a:lnTo>
                    <a:pt x="0" y="5107"/>
                  </a:lnTo>
                  <a:lnTo>
                    <a:pt x="2446" y="5107"/>
                  </a:lnTo>
                  <a:lnTo>
                    <a:pt x="1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91775" y="3449233"/>
              <a:ext cx="3687427" cy="450374"/>
            </a:xfrm>
            <a:custGeom>
              <a:rect b="b" l="l" r="r" t="t"/>
              <a:pathLst>
                <a:path extrusionOk="0" h="7617" w="62364">
                  <a:moveTo>
                    <a:pt x="0" y="0"/>
                  </a:moveTo>
                  <a:lnTo>
                    <a:pt x="0" y="303"/>
                  </a:lnTo>
                  <a:cubicBezTo>
                    <a:pt x="0" y="4090"/>
                    <a:pt x="2705" y="7206"/>
                    <a:pt x="6146" y="7617"/>
                  </a:cubicBezTo>
                  <a:lnTo>
                    <a:pt x="57732" y="7314"/>
                  </a:lnTo>
                  <a:cubicBezTo>
                    <a:pt x="59269" y="6795"/>
                    <a:pt x="60697" y="5734"/>
                    <a:pt x="61541" y="4285"/>
                  </a:cubicBezTo>
                  <a:cubicBezTo>
                    <a:pt x="62168" y="3203"/>
                    <a:pt x="62363" y="1450"/>
                    <a:pt x="62298" y="0"/>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327864" y="3148501"/>
              <a:ext cx="963483" cy="962241"/>
            </a:xfrm>
            <a:custGeom>
              <a:rect b="b" l="l" r="r" t="t"/>
              <a:pathLst>
                <a:path extrusionOk="0" h="16274" w="16295">
                  <a:moveTo>
                    <a:pt x="8137" y="1"/>
                  </a:moveTo>
                  <a:cubicBezTo>
                    <a:pt x="3636" y="1"/>
                    <a:pt x="1" y="3636"/>
                    <a:pt x="1" y="8137"/>
                  </a:cubicBezTo>
                  <a:cubicBezTo>
                    <a:pt x="1" y="12638"/>
                    <a:pt x="3636" y="16273"/>
                    <a:pt x="8137" y="16273"/>
                  </a:cubicBezTo>
                  <a:cubicBezTo>
                    <a:pt x="12638" y="16273"/>
                    <a:pt x="16295" y="12638"/>
                    <a:pt x="16295" y="8137"/>
                  </a:cubicBezTo>
                  <a:cubicBezTo>
                    <a:pt x="16295" y="3636"/>
                    <a:pt x="12638" y="1"/>
                    <a:pt x="81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393143" y="3213780"/>
              <a:ext cx="832988" cy="831687"/>
            </a:xfrm>
            <a:custGeom>
              <a:rect b="b" l="l" r="r" t="t"/>
              <a:pathLst>
                <a:path extrusionOk="0" h="14066" w="14088">
                  <a:moveTo>
                    <a:pt x="7033" y="1"/>
                  </a:moveTo>
                  <a:cubicBezTo>
                    <a:pt x="3160" y="1"/>
                    <a:pt x="1" y="3138"/>
                    <a:pt x="1" y="7033"/>
                  </a:cubicBezTo>
                  <a:cubicBezTo>
                    <a:pt x="1" y="10928"/>
                    <a:pt x="3160" y="14066"/>
                    <a:pt x="7033" y="14066"/>
                  </a:cubicBezTo>
                  <a:cubicBezTo>
                    <a:pt x="10928" y="14066"/>
                    <a:pt x="14087" y="10928"/>
                    <a:pt x="14087" y="7033"/>
                  </a:cubicBezTo>
                  <a:cubicBezTo>
                    <a:pt x="14087" y="3138"/>
                    <a:pt x="10928" y="1"/>
                    <a:pt x="7033"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469892" y="3289288"/>
              <a:ext cx="679434" cy="680735"/>
            </a:xfrm>
            <a:custGeom>
              <a:rect b="b" l="l" r="r" t="t"/>
              <a:pathLst>
                <a:path extrusionOk="0" h="11513" w="11491">
                  <a:moveTo>
                    <a:pt x="5735" y="0"/>
                  </a:moveTo>
                  <a:cubicBezTo>
                    <a:pt x="2576" y="0"/>
                    <a:pt x="1" y="2575"/>
                    <a:pt x="1" y="5756"/>
                  </a:cubicBezTo>
                  <a:cubicBezTo>
                    <a:pt x="1" y="8937"/>
                    <a:pt x="2576" y="11512"/>
                    <a:pt x="5735" y="11512"/>
                  </a:cubicBezTo>
                  <a:cubicBezTo>
                    <a:pt x="8916" y="11512"/>
                    <a:pt x="11491" y="8937"/>
                    <a:pt x="11491" y="5756"/>
                  </a:cubicBezTo>
                  <a:cubicBezTo>
                    <a:pt x="11491" y="2575"/>
                    <a:pt x="8916" y="0"/>
                    <a:pt x="5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549243" y="3369881"/>
              <a:ext cx="519494" cy="519494"/>
            </a:xfrm>
            <a:custGeom>
              <a:rect b="b" l="l" r="r" t="t"/>
              <a:pathLst>
                <a:path extrusionOk="0" h="8786" w="8786">
                  <a:moveTo>
                    <a:pt x="4393" y="0"/>
                  </a:moveTo>
                  <a:cubicBezTo>
                    <a:pt x="1970" y="0"/>
                    <a:pt x="0" y="1970"/>
                    <a:pt x="0" y="4393"/>
                  </a:cubicBezTo>
                  <a:cubicBezTo>
                    <a:pt x="0" y="6817"/>
                    <a:pt x="1970" y="8786"/>
                    <a:pt x="4393" y="8786"/>
                  </a:cubicBezTo>
                  <a:cubicBezTo>
                    <a:pt x="6817" y="8786"/>
                    <a:pt x="8786" y="6817"/>
                    <a:pt x="8786" y="4393"/>
                  </a:cubicBezTo>
                  <a:cubicBezTo>
                    <a:pt x="8786" y="1970"/>
                    <a:pt x="6817"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641366" y="3462005"/>
              <a:ext cx="336554" cy="335253"/>
            </a:xfrm>
            <a:custGeom>
              <a:rect b="b" l="l" r="r" t="t"/>
              <a:pathLst>
                <a:path extrusionOk="0" h="5670" w="5692">
                  <a:moveTo>
                    <a:pt x="2835" y="0"/>
                  </a:moveTo>
                  <a:cubicBezTo>
                    <a:pt x="1277" y="0"/>
                    <a:pt x="0" y="1255"/>
                    <a:pt x="0" y="2835"/>
                  </a:cubicBezTo>
                  <a:cubicBezTo>
                    <a:pt x="0" y="4393"/>
                    <a:pt x="1277" y="5670"/>
                    <a:pt x="2835" y="5670"/>
                  </a:cubicBezTo>
                  <a:cubicBezTo>
                    <a:pt x="4415" y="5670"/>
                    <a:pt x="5691" y="4393"/>
                    <a:pt x="5691" y="2835"/>
                  </a:cubicBezTo>
                  <a:cubicBezTo>
                    <a:pt x="5691" y="1255"/>
                    <a:pt x="4415" y="0"/>
                    <a:pt x="2835"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2268835" y="3148501"/>
              <a:ext cx="963483" cy="962241"/>
            </a:xfrm>
            <a:custGeom>
              <a:rect b="b" l="l" r="r" t="t"/>
              <a:pathLst>
                <a:path extrusionOk="0" h="16274" w="16295">
                  <a:moveTo>
                    <a:pt x="8137" y="1"/>
                  </a:moveTo>
                  <a:cubicBezTo>
                    <a:pt x="3636" y="1"/>
                    <a:pt x="1" y="3636"/>
                    <a:pt x="1" y="8137"/>
                  </a:cubicBezTo>
                  <a:cubicBezTo>
                    <a:pt x="1" y="12638"/>
                    <a:pt x="3636" y="16273"/>
                    <a:pt x="8137" y="16273"/>
                  </a:cubicBezTo>
                  <a:cubicBezTo>
                    <a:pt x="12638" y="16273"/>
                    <a:pt x="16295" y="12638"/>
                    <a:pt x="16295" y="8137"/>
                  </a:cubicBezTo>
                  <a:cubicBezTo>
                    <a:pt x="16295" y="3636"/>
                    <a:pt x="12638" y="1"/>
                    <a:pt x="81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2334114" y="3213780"/>
              <a:ext cx="832988" cy="831687"/>
            </a:xfrm>
            <a:custGeom>
              <a:rect b="b" l="l" r="r" t="t"/>
              <a:pathLst>
                <a:path extrusionOk="0" h="14066" w="14088">
                  <a:moveTo>
                    <a:pt x="7033" y="1"/>
                  </a:moveTo>
                  <a:cubicBezTo>
                    <a:pt x="3160" y="1"/>
                    <a:pt x="0" y="3138"/>
                    <a:pt x="0" y="7033"/>
                  </a:cubicBezTo>
                  <a:cubicBezTo>
                    <a:pt x="0" y="10928"/>
                    <a:pt x="3160" y="14066"/>
                    <a:pt x="7033" y="14066"/>
                  </a:cubicBezTo>
                  <a:cubicBezTo>
                    <a:pt x="10928" y="14066"/>
                    <a:pt x="14087" y="10928"/>
                    <a:pt x="14087" y="7033"/>
                  </a:cubicBezTo>
                  <a:cubicBezTo>
                    <a:pt x="14087" y="3138"/>
                    <a:pt x="10928" y="1"/>
                    <a:pt x="7033"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2410863" y="3289288"/>
              <a:ext cx="679434" cy="680735"/>
            </a:xfrm>
            <a:custGeom>
              <a:rect b="b" l="l" r="r" t="t"/>
              <a:pathLst>
                <a:path extrusionOk="0" h="11513" w="11491">
                  <a:moveTo>
                    <a:pt x="5735" y="0"/>
                  </a:moveTo>
                  <a:cubicBezTo>
                    <a:pt x="2576" y="0"/>
                    <a:pt x="1" y="2575"/>
                    <a:pt x="1" y="5756"/>
                  </a:cubicBezTo>
                  <a:cubicBezTo>
                    <a:pt x="1" y="8937"/>
                    <a:pt x="2576" y="11512"/>
                    <a:pt x="5735" y="11512"/>
                  </a:cubicBezTo>
                  <a:cubicBezTo>
                    <a:pt x="8916" y="11512"/>
                    <a:pt x="11491" y="8937"/>
                    <a:pt x="11491" y="5756"/>
                  </a:cubicBezTo>
                  <a:cubicBezTo>
                    <a:pt x="11491" y="2575"/>
                    <a:pt x="8916" y="0"/>
                    <a:pt x="5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2490215" y="3369881"/>
              <a:ext cx="519494" cy="519494"/>
            </a:xfrm>
            <a:custGeom>
              <a:rect b="b" l="l" r="r" t="t"/>
              <a:pathLst>
                <a:path extrusionOk="0" h="8786" w="8786">
                  <a:moveTo>
                    <a:pt x="4393" y="0"/>
                  </a:moveTo>
                  <a:cubicBezTo>
                    <a:pt x="1969" y="0"/>
                    <a:pt x="0" y="1970"/>
                    <a:pt x="0" y="4393"/>
                  </a:cubicBezTo>
                  <a:cubicBezTo>
                    <a:pt x="0" y="6817"/>
                    <a:pt x="1969" y="8786"/>
                    <a:pt x="4393" y="8786"/>
                  </a:cubicBezTo>
                  <a:cubicBezTo>
                    <a:pt x="6817" y="8786"/>
                    <a:pt x="8786" y="6817"/>
                    <a:pt x="8786" y="4393"/>
                  </a:cubicBezTo>
                  <a:cubicBezTo>
                    <a:pt x="8786" y="1970"/>
                    <a:pt x="6817"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2582338" y="3462005"/>
              <a:ext cx="336554" cy="335253"/>
            </a:xfrm>
            <a:custGeom>
              <a:rect b="b" l="l" r="r" t="t"/>
              <a:pathLst>
                <a:path extrusionOk="0" h="5670" w="5692">
                  <a:moveTo>
                    <a:pt x="2835" y="0"/>
                  </a:moveTo>
                  <a:cubicBezTo>
                    <a:pt x="1277" y="0"/>
                    <a:pt x="0" y="1255"/>
                    <a:pt x="0" y="2835"/>
                  </a:cubicBezTo>
                  <a:cubicBezTo>
                    <a:pt x="0" y="4393"/>
                    <a:pt x="1277" y="5670"/>
                    <a:pt x="2835" y="5670"/>
                  </a:cubicBezTo>
                  <a:cubicBezTo>
                    <a:pt x="4415" y="5670"/>
                    <a:pt x="5691" y="4393"/>
                    <a:pt x="5691" y="2835"/>
                  </a:cubicBezTo>
                  <a:cubicBezTo>
                    <a:pt x="5691" y="1255"/>
                    <a:pt x="4415" y="0"/>
                    <a:pt x="2835"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768021" y="2795381"/>
              <a:ext cx="985242" cy="769012"/>
            </a:xfrm>
            <a:custGeom>
              <a:rect b="b" l="l" r="r" t="t"/>
              <a:pathLst>
                <a:path extrusionOk="0" h="13006" w="16663">
                  <a:moveTo>
                    <a:pt x="1" y="1"/>
                  </a:moveTo>
                  <a:lnTo>
                    <a:pt x="1" y="4696"/>
                  </a:lnTo>
                  <a:lnTo>
                    <a:pt x="195" y="4696"/>
                  </a:lnTo>
                  <a:cubicBezTo>
                    <a:pt x="239" y="4689"/>
                    <a:pt x="284" y="4687"/>
                    <a:pt x="331" y="4687"/>
                  </a:cubicBezTo>
                  <a:cubicBezTo>
                    <a:pt x="424" y="4687"/>
                    <a:pt x="520" y="4696"/>
                    <a:pt x="607" y="4696"/>
                  </a:cubicBezTo>
                  <a:lnTo>
                    <a:pt x="693" y="4696"/>
                  </a:lnTo>
                  <a:cubicBezTo>
                    <a:pt x="5389" y="4696"/>
                    <a:pt x="9392" y="8202"/>
                    <a:pt x="9998" y="12854"/>
                  </a:cubicBezTo>
                  <a:lnTo>
                    <a:pt x="10019" y="13006"/>
                  </a:lnTo>
                  <a:lnTo>
                    <a:pt x="16662" y="13006"/>
                  </a:lnTo>
                  <a:lnTo>
                    <a:pt x="16662" y="1"/>
                  </a:lnTo>
                  <a:lnTo>
                    <a:pt x="16273" y="1"/>
                  </a:lnTo>
                  <a:lnTo>
                    <a:pt x="16273" y="12638"/>
                  </a:lnTo>
                  <a:lnTo>
                    <a:pt x="10344" y="12638"/>
                  </a:lnTo>
                  <a:cubicBezTo>
                    <a:pt x="9652" y="7877"/>
                    <a:pt x="5519" y="4307"/>
                    <a:pt x="693" y="4307"/>
                  </a:cubicBezTo>
                  <a:lnTo>
                    <a:pt x="369" y="4307"/>
                  </a:lnTo>
                  <a:lnTo>
                    <a:pt x="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806978" y="2795381"/>
              <a:ext cx="963483" cy="769012"/>
            </a:xfrm>
            <a:custGeom>
              <a:rect b="b" l="l" r="r" t="t"/>
              <a:pathLst>
                <a:path extrusionOk="0" h="13006" w="16295">
                  <a:moveTo>
                    <a:pt x="0" y="1"/>
                  </a:moveTo>
                  <a:lnTo>
                    <a:pt x="0" y="13006"/>
                  </a:lnTo>
                  <a:lnTo>
                    <a:pt x="6254" y="13006"/>
                  </a:lnTo>
                  <a:lnTo>
                    <a:pt x="6275" y="12854"/>
                  </a:lnTo>
                  <a:cubicBezTo>
                    <a:pt x="6903" y="8202"/>
                    <a:pt x="10906" y="4696"/>
                    <a:pt x="15602" y="4696"/>
                  </a:cubicBezTo>
                  <a:lnTo>
                    <a:pt x="15688" y="4696"/>
                  </a:lnTo>
                  <a:cubicBezTo>
                    <a:pt x="15775" y="4696"/>
                    <a:pt x="15861" y="4687"/>
                    <a:pt x="15954" y="4687"/>
                  </a:cubicBezTo>
                  <a:cubicBezTo>
                    <a:pt x="16001" y="4687"/>
                    <a:pt x="16049" y="4689"/>
                    <a:pt x="16099" y="4696"/>
                  </a:cubicBezTo>
                  <a:lnTo>
                    <a:pt x="16294" y="4696"/>
                  </a:lnTo>
                  <a:lnTo>
                    <a:pt x="16294" y="1"/>
                  </a:lnTo>
                  <a:lnTo>
                    <a:pt x="15905" y="1"/>
                  </a:lnTo>
                  <a:lnTo>
                    <a:pt x="15926" y="4307"/>
                  </a:lnTo>
                  <a:lnTo>
                    <a:pt x="15602" y="4307"/>
                  </a:lnTo>
                  <a:cubicBezTo>
                    <a:pt x="10776" y="4307"/>
                    <a:pt x="6643" y="7877"/>
                    <a:pt x="5929" y="12638"/>
                  </a:cubicBezTo>
                  <a:lnTo>
                    <a:pt x="390" y="12638"/>
                  </a:lnTo>
                  <a:lnTo>
                    <a:pt x="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724502" y="2406429"/>
              <a:ext cx="2181509" cy="412060"/>
            </a:xfrm>
            <a:custGeom>
              <a:rect b="b" l="l" r="r" t="t"/>
              <a:pathLst>
                <a:path extrusionOk="0" h="6969" w="36895">
                  <a:moveTo>
                    <a:pt x="16771" y="0"/>
                  </a:moveTo>
                  <a:cubicBezTo>
                    <a:pt x="13677" y="0"/>
                    <a:pt x="10734" y="303"/>
                    <a:pt x="8094" y="844"/>
                  </a:cubicBezTo>
                  <a:cubicBezTo>
                    <a:pt x="4588" y="2446"/>
                    <a:pt x="1754" y="4631"/>
                    <a:pt x="1" y="6968"/>
                  </a:cubicBezTo>
                  <a:lnTo>
                    <a:pt x="17420" y="6968"/>
                  </a:lnTo>
                  <a:lnTo>
                    <a:pt x="17420" y="22"/>
                  </a:lnTo>
                  <a:cubicBezTo>
                    <a:pt x="17204" y="0"/>
                    <a:pt x="16987" y="0"/>
                    <a:pt x="16771" y="0"/>
                  </a:cubicBezTo>
                  <a:close/>
                  <a:moveTo>
                    <a:pt x="18264" y="22"/>
                  </a:moveTo>
                  <a:lnTo>
                    <a:pt x="18264" y="6968"/>
                  </a:lnTo>
                  <a:lnTo>
                    <a:pt x="28910" y="6968"/>
                  </a:lnTo>
                  <a:lnTo>
                    <a:pt x="25708" y="909"/>
                  </a:lnTo>
                  <a:cubicBezTo>
                    <a:pt x="23436" y="412"/>
                    <a:pt x="20926" y="109"/>
                    <a:pt x="18264" y="22"/>
                  </a:cubicBezTo>
                  <a:close/>
                  <a:moveTo>
                    <a:pt x="26681" y="1126"/>
                  </a:moveTo>
                  <a:lnTo>
                    <a:pt x="29776" y="6968"/>
                  </a:lnTo>
                  <a:lnTo>
                    <a:pt x="36895" y="6968"/>
                  </a:lnTo>
                  <a:cubicBezTo>
                    <a:pt x="35488" y="4458"/>
                    <a:pt x="31723" y="2337"/>
                    <a:pt x="26681" y="112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804436" y="2407729"/>
              <a:ext cx="515651" cy="194529"/>
            </a:xfrm>
            <a:custGeom>
              <a:rect b="b" l="l" r="r" t="t"/>
              <a:pathLst>
                <a:path extrusionOk="0" h="3290" w="8721">
                  <a:moveTo>
                    <a:pt x="0" y="0"/>
                  </a:moveTo>
                  <a:lnTo>
                    <a:pt x="0" y="3289"/>
                  </a:lnTo>
                  <a:lnTo>
                    <a:pt x="8720" y="3289"/>
                  </a:lnTo>
                  <a:lnTo>
                    <a:pt x="7444" y="887"/>
                  </a:lnTo>
                  <a:cubicBezTo>
                    <a:pt x="7184" y="822"/>
                    <a:pt x="6924" y="779"/>
                    <a:pt x="6665" y="714"/>
                  </a:cubicBezTo>
                  <a:lnTo>
                    <a:pt x="6578" y="714"/>
                  </a:lnTo>
                  <a:cubicBezTo>
                    <a:pt x="6362" y="671"/>
                    <a:pt x="6145" y="628"/>
                    <a:pt x="5907" y="584"/>
                  </a:cubicBezTo>
                  <a:cubicBezTo>
                    <a:pt x="5821" y="563"/>
                    <a:pt x="5713" y="563"/>
                    <a:pt x="5604" y="541"/>
                  </a:cubicBezTo>
                  <a:cubicBezTo>
                    <a:pt x="5410" y="498"/>
                    <a:pt x="5193" y="476"/>
                    <a:pt x="4955" y="433"/>
                  </a:cubicBezTo>
                  <a:cubicBezTo>
                    <a:pt x="4847" y="433"/>
                    <a:pt x="4739" y="411"/>
                    <a:pt x="4631" y="390"/>
                  </a:cubicBezTo>
                  <a:cubicBezTo>
                    <a:pt x="4414" y="368"/>
                    <a:pt x="4198" y="346"/>
                    <a:pt x="3982" y="303"/>
                  </a:cubicBezTo>
                  <a:cubicBezTo>
                    <a:pt x="3873" y="303"/>
                    <a:pt x="3765" y="281"/>
                    <a:pt x="3657" y="281"/>
                  </a:cubicBezTo>
                  <a:cubicBezTo>
                    <a:pt x="3419" y="238"/>
                    <a:pt x="3203" y="216"/>
                    <a:pt x="2965" y="195"/>
                  </a:cubicBezTo>
                  <a:cubicBezTo>
                    <a:pt x="2878" y="195"/>
                    <a:pt x="2813" y="195"/>
                    <a:pt x="2748" y="173"/>
                  </a:cubicBezTo>
                  <a:cubicBezTo>
                    <a:pt x="1926" y="108"/>
                    <a:pt x="1082" y="43"/>
                    <a:pt x="216" y="22"/>
                  </a:cubicBezTo>
                  <a:cubicBezTo>
                    <a:pt x="151" y="22"/>
                    <a:pt x="87" y="22"/>
                    <a:pt x="0"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949725" y="2406429"/>
              <a:ext cx="804844" cy="195830"/>
            </a:xfrm>
            <a:custGeom>
              <a:rect b="b" l="l" r="r" t="t"/>
              <a:pathLst>
                <a:path extrusionOk="0" h="3312" w="13612">
                  <a:moveTo>
                    <a:pt x="12962" y="0"/>
                  </a:moveTo>
                  <a:cubicBezTo>
                    <a:pt x="9868" y="0"/>
                    <a:pt x="6925" y="303"/>
                    <a:pt x="4285" y="844"/>
                  </a:cubicBezTo>
                  <a:cubicBezTo>
                    <a:pt x="3917" y="1017"/>
                    <a:pt x="3571" y="1191"/>
                    <a:pt x="3203" y="1364"/>
                  </a:cubicBezTo>
                  <a:cubicBezTo>
                    <a:pt x="3181" y="1385"/>
                    <a:pt x="3138" y="1407"/>
                    <a:pt x="3095" y="1429"/>
                  </a:cubicBezTo>
                  <a:cubicBezTo>
                    <a:pt x="2748" y="1602"/>
                    <a:pt x="2424" y="1775"/>
                    <a:pt x="2099" y="1970"/>
                  </a:cubicBezTo>
                  <a:cubicBezTo>
                    <a:pt x="2056" y="1991"/>
                    <a:pt x="2013" y="2013"/>
                    <a:pt x="1969" y="2034"/>
                  </a:cubicBezTo>
                  <a:cubicBezTo>
                    <a:pt x="1645" y="2229"/>
                    <a:pt x="1320" y="2424"/>
                    <a:pt x="1017" y="2619"/>
                  </a:cubicBezTo>
                  <a:cubicBezTo>
                    <a:pt x="996" y="2640"/>
                    <a:pt x="974" y="2662"/>
                    <a:pt x="952" y="2684"/>
                  </a:cubicBezTo>
                  <a:cubicBezTo>
                    <a:pt x="628" y="2878"/>
                    <a:pt x="303" y="3095"/>
                    <a:pt x="0" y="3311"/>
                  </a:cubicBezTo>
                  <a:lnTo>
                    <a:pt x="13611" y="3311"/>
                  </a:lnTo>
                  <a:lnTo>
                    <a:pt x="13611" y="22"/>
                  </a:lnTo>
                  <a:cubicBezTo>
                    <a:pt x="13395" y="0"/>
                    <a:pt x="13178" y="0"/>
                    <a:pt x="12962"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2302125" y="2472949"/>
              <a:ext cx="357012" cy="129312"/>
            </a:xfrm>
            <a:custGeom>
              <a:rect b="b" l="l" r="r" t="t"/>
              <a:pathLst>
                <a:path extrusionOk="0" h="2187" w="6038">
                  <a:moveTo>
                    <a:pt x="0" y="1"/>
                  </a:moveTo>
                  <a:lnTo>
                    <a:pt x="1169" y="2186"/>
                  </a:lnTo>
                  <a:lnTo>
                    <a:pt x="6038" y="2186"/>
                  </a:lnTo>
                  <a:cubicBezTo>
                    <a:pt x="5994" y="2165"/>
                    <a:pt x="5951" y="2143"/>
                    <a:pt x="5908" y="2143"/>
                  </a:cubicBezTo>
                  <a:cubicBezTo>
                    <a:pt x="5800" y="2078"/>
                    <a:pt x="5670" y="2013"/>
                    <a:pt x="5540" y="1948"/>
                  </a:cubicBezTo>
                  <a:cubicBezTo>
                    <a:pt x="5410" y="1883"/>
                    <a:pt x="5302" y="1818"/>
                    <a:pt x="5194" y="1775"/>
                  </a:cubicBezTo>
                  <a:cubicBezTo>
                    <a:pt x="5064" y="1710"/>
                    <a:pt x="4934" y="1645"/>
                    <a:pt x="4804" y="1602"/>
                  </a:cubicBezTo>
                  <a:cubicBezTo>
                    <a:pt x="4674" y="1537"/>
                    <a:pt x="4545" y="1472"/>
                    <a:pt x="4415" y="1429"/>
                  </a:cubicBezTo>
                  <a:cubicBezTo>
                    <a:pt x="4285" y="1364"/>
                    <a:pt x="4155" y="1321"/>
                    <a:pt x="4025" y="1277"/>
                  </a:cubicBezTo>
                  <a:cubicBezTo>
                    <a:pt x="3874" y="1212"/>
                    <a:pt x="3744" y="1148"/>
                    <a:pt x="3592" y="1104"/>
                  </a:cubicBezTo>
                  <a:cubicBezTo>
                    <a:pt x="3463" y="1061"/>
                    <a:pt x="3354" y="996"/>
                    <a:pt x="3225" y="953"/>
                  </a:cubicBezTo>
                  <a:cubicBezTo>
                    <a:pt x="3073" y="909"/>
                    <a:pt x="2900" y="845"/>
                    <a:pt x="2749" y="801"/>
                  </a:cubicBezTo>
                  <a:cubicBezTo>
                    <a:pt x="2619" y="758"/>
                    <a:pt x="2511" y="715"/>
                    <a:pt x="2381" y="671"/>
                  </a:cubicBezTo>
                  <a:cubicBezTo>
                    <a:pt x="2208" y="607"/>
                    <a:pt x="2034" y="563"/>
                    <a:pt x="1861" y="498"/>
                  </a:cubicBezTo>
                  <a:cubicBezTo>
                    <a:pt x="1753" y="477"/>
                    <a:pt x="1645" y="455"/>
                    <a:pt x="1558" y="412"/>
                  </a:cubicBezTo>
                  <a:cubicBezTo>
                    <a:pt x="1342" y="347"/>
                    <a:pt x="1147" y="304"/>
                    <a:pt x="931" y="239"/>
                  </a:cubicBezTo>
                  <a:cubicBezTo>
                    <a:pt x="888" y="217"/>
                    <a:pt x="823" y="195"/>
                    <a:pt x="758" y="195"/>
                  </a:cubicBezTo>
                  <a:cubicBezTo>
                    <a:pt x="498" y="131"/>
                    <a:pt x="260" y="66"/>
                    <a:pt x="0"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485789" y="2910565"/>
              <a:ext cx="208661" cy="55048"/>
            </a:xfrm>
            <a:custGeom>
              <a:rect b="b" l="l" r="r" t="t"/>
              <a:pathLst>
                <a:path extrusionOk="0" h="931" w="3529">
                  <a:moveTo>
                    <a:pt x="1" y="0"/>
                  </a:moveTo>
                  <a:lnTo>
                    <a:pt x="1" y="931"/>
                  </a:lnTo>
                  <a:lnTo>
                    <a:pt x="3528" y="476"/>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1899101" y="2910565"/>
              <a:ext cx="209903" cy="55048"/>
            </a:xfrm>
            <a:custGeom>
              <a:rect b="b" l="l" r="r" t="t"/>
              <a:pathLst>
                <a:path extrusionOk="0" h="931" w="3550">
                  <a:moveTo>
                    <a:pt x="0" y="0"/>
                  </a:moveTo>
                  <a:lnTo>
                    <a:pt x="0" y="931"/>
                  </a:lnTo>
                  <a:lnTo>
                    <a:pt x="3549" y="47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8"/>
          <p:cNvSpPr/>
          <p:nvPr/>
        </p:nvSpPr>
        <p:spPr>
          <a:xfrm>
            <a:off x="-289362" y="3862525"/>
            <a:ext cx="3983100" cy="409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txBox="1"/>
          <p:nvPr>
            <p:ph type="title"/>
          </p:nvPr>
        </p:nvSpPr>
        <p:spPr>
          <a:xfrm>
            <a:off x="4950300" y="1376825"/>
            <a:ext cx="2722500" cy="5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2"/>
                </a:solidFill>
              </a:rPr>
              <a:t>자율 주행 차량 전망</a:t>
            </a:r>
            <a:endParaRPr sz="2200">
              <a:solidFill>
                <a:schemeClr val="lt2"/>
              </a:solidFill>
            </a:endParaRPr>
          </a:p>
        </p:txBody>
      </p:sp>
      <p:grpSp>
        <p:nvGrpSpPr>
          <p:cNvPr id="389" name="Google Shape;389;p28"/>
          <p:cNvGrpSpPr/>
          <p:nvPr/>
        </p:nvGrpSpPr>
        <p:grpSpPr>
          <a:xfrm flipH="1">
            <a:off x="32718" y="2302778"/>
            <a:ext cx="3338935" cy="1807972"/>
            <a:chOff x="2027750" y="1453125"/>
            <a:chExt cx="1643500" cy="889925"/>
          </a:xfrm>
        </p:grpSpPr>
        <p:sp>
          <p:nvSpPr>
            <p:cNvPr id="390" name="Google Shape;390;p28"/>
            <p:cNvSpPr/>
            <p:nvPr/>
          </p:nvSpPr>
          <p:spPr>
            <a:xfrm>
              <a:off x="2641750" y="1453125"/>
              <a:ext cx="28150" cy="81725"/>
            </a:xfrm>
            <a:custGeom>
              <a:rect b="b" l="l" r="r" t="t"/>
              <a:pathLst>
                <a:path extrusionOk="0" h="3269" w="1126">
                  <a:moveTo>
                    <a:pt x="1" y="1"/>
                  </a:moveTo>
                  <a:lnTo>
                    <a:pt x="1" y="3268"/>
                  </a:lnTo>
                  <a:lnTo>
                    <a:pt x="1126" y="3268"/>
                  </a:lnTo>
                  <a:lnTo>
                    <a:pt x="11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2615250" y="1470450"/>
              <a:ext cx="494475" cy="18950"/>
            </a:xfrm>
            <a:custGeom>
              <a:rect b="b" l="l" r="r" t="t"/>
              <a:pathLst>
                <a:path extrusionOk="0" h="758" w="19779">
                  <a:moveTo>
                    <a:pt x="0" y="0"/>
                  </a:moveTo>
                  <a:lnTo>
                    <a:pt x="0" y="758"/>
                  </a:lnTo>
                  <a:lnTo>
                    <a:pt x="19778" y="758"/>
                  </a:lnTo>
                  <a:lnTo>
                    <a:pt x="197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2689350" y="1453125"/>
              <a:ext cx="28175" cy="81725"/>
            </a:xfrm>
            <a:custGeom>
              <a:rect b="b" l="l" r="r" t="t"/>
              <a:pathLst>
                <a:path extrusionOk="0" h="3269" w="1127">
                  <a:moveTo>
                    <a:pt x="1" y="1"/>
                  </a:moveTo>
                  <a:lnTo>
                    <a:pt x="1" y="3268"/>
                  </a:lnTo>
                  <a:lnTo>
                    <a:pt x="1126" y="3268"/>
                  </a:lnTo>
                  <a:lnTo>
                    <a:pt x="11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3006900" y="1453125"/>
              <a:ext cx="28175" cy="81725"/>
            </a:xfrm>
            <a:custGeom>
              <a:rect b="b" l="l" r="r" t="t"/>
              <a:pathLst>
                <a:path extrusionOk="0" h="3269" w="1127">
                  <a:moveTo>
                    <a:pt x="1" y="1"/>
                  </a:moveTo>
                  <a:lnTo>
                    <a:pt x="1" y="3268"/>
                  </a:lnTo>
                  <a:lnTo>
                    <a:pt x="1126" y="3268"/>
                  </a:lnTo>
                  <a:lnTo>
                    <a:pt x="11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3054525" y="1453125"/>
              <a:ext cx="28150" cy="81725"/>
            </a:xfrm>
            <a:custGeom>
              <a:rect b="b" l="l" r="r" t="t"/>
              <a:pathLst>
                <a:path extrusionOk="0" h="3269" w="1126">
                  <a:moveTo>
                    <a:pt x="0" y="1"/>
                  </a:moveTo>
                  <a:lnTo>
                    <a:pt x="0" y="3268"/>
                  </a:lnTo>
                  <a:lnTo>
                    <a:pt x="1125" y="3268"/>
                  </a:lnTo>
                  <a:lnTo>
                    <a:pt x="11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2027750" y="1506800"/>
              <a:ext cx="1588325" cy="683700"/>
            </a:xfrm>
            <a:custGeom>
              <a:rect b="b" l="l" r="r" t="t"/>
              <a:pathLst>
                <a:path extrusionOk="0" h="27348" w="63533">
                  <a:moveTo>
                    <a:pt x="36029" y="0"/>
                  </a:moveTo>
                  <a:cubicBezTo>
                    <a:pt x="32180" y="0"/>
                    <a:pt x="27694" y="104"/>
                    <a:pt x="22375" y="104"/>
                  </a:cubicBezTo>
                  <a:lnTo>
                    <a:pt x="12508" y="12763"/>
                  </a:lnTo>
                  <a:cubicBezTo>
                    <a:pt x="10128" y="12936"/>
                    <a:pt x="7704" y="13131"/>
                    <a:pt x="5173" y="13347"/>
                  </a:cubicBezTo>
                  <a:cubicBezTo>
                    <a:pt x="2381" y="13585"/>
                    <a:pt x="1321" y="14472"/>
                    <a:pt x="1040" y="14754"/>
                  </a:cubicBezTo>
                  <a:cubicBezTo>
                    <a:pt x="477" y="15424"/>
                    <a:pt x="1" y="16441"/>
                    <a:pt x="1" y="17956"/>
                  </a:cubicBezTo>
                  <a:cubicBezTo>
                    <a:pt x="1" y="21159"/>
                    <a:pt x="347" y="23907"/>
                    <a:pt x="434" y="24664"/>
                  </a:cubicBezTo>
                  <a:cubicBezTo>
                    <a:pt x="520" y="24945"/>
                    <a:pt x="628" y="25205"/>
                    <a:pt x="758" y="25378"/>
                  </a:cubicBezTo>
                  <a:cubicBezTo>
                    <a:pt x="1278" y="26157"/>
                    <a:pt x="2295" y="27153"/>
                    <a:pt x="4112" y="27347"/>
                  </a:cubicBezTo>
                  <a:lnTo>
                    <a:pt x="54011" y="27347"/>
                  </a:lnTo>
                  <a:cubicBezTo>
                    <a:pt x="54011" y="27347"/>
                    <a:pt x="58685" y="26958"/>
                    <a:pt x="61303" y="23972"/>
                  </a:cubicBezTo>
                  <a:cubicBezTo>
                    <a:pt x="61303" y="23972"/>
                    <a:pt x="63532" y="10621"/>
                    <a:pt x="54487" y="3848"/>
                  </a:cubicBezTo>
                  <a:cubicBezTo>
                    <a:pt x="50035" y="516"/>
                    <a:pt x="44614" y="0"/>
                    <a:pt x="360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2030475" y="2035750"/>
              <a:ext cx="1535825" cy="154750"/>
            </a:xfrm>
            <a:custGeom>
              <a:rect b="b" l="l" r="r" t="t"/>
              <a:pathLst>
                <a:path extrusionOk="0" h="6190" w="61433">
                  <a:moveTo>
                    <a:pt x="0" y="1"/>
                  </a:moveTo>
                  <a:cubicBezTo>
                    <a:pt x="108" y="1710"/>
                    <a:pt x="260" y="3008"/>
                    <a:pt x="325" y="3506"/>
                  </a:cubicBezTo>
                  <a:cubicBezTo>
                    <a:pt x="411" y="3787"/>
                    <a:pt x="519" y="4047"/>
                    <a:pt x="649" y="4220"/>
                  </a:cubicBezTo>
                  <a:cubicBezTo>
                    <a:pt x="1169" y="4999"/>
                    <a:pt x="2186" y="5995"/>
                    <a:pt x="4003" y="6189"/>
                  </a:cubicBezTo>
                  <a:lnTo>
                    <a:pt x="53902" y="6189"/>
                  </a:lnTo>
                  <a:cubicBezTo>
                    <a:pt x="53902" y="6189"/>
                    <a:pt x="58576" y="5800"/>
                    <a:pt x="61194" y="2814"/>
                  </a:cubicBezTo>
                  <a:cubicBezTo>
                    <a:pt x="61194" y="2814"/>
                    <a:pt x="61389" y="1710"/>
                    <a:pt x="61432" y="1"/>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2029925" y="1849125"/>
              <a:ext cx="110375" cy="80625"/>
            </a:xfrm>
            <a:custGeom>
              <a:rect b="b" l="l" r="r" t="t"/>
              <a:pathLst>
                <a:path extrusionOk="0" h="3225" w="4415">
                  <a:moveTo>
                    <a:pt x="3073" y="0"/>
                  </a:moveTo>
                  <a:cubicBezTo>
                    <a:pt x="1732" y="347"/>
                    <a:pt x="1147" y="866"/>
                    <a:pt x="953" y="1061"/>
                  </a:cubicBezTo>
                  <a:cubicBezTo>
                    <a:pt x="541" y="1558"/>
                    <a:pt x="174" y="2251"/>
                    <a:pt x="0" y="3181"/>
                  </a:cubicBezTo>
                  <a:cubicBezTo>
                    <a:pt x="238" y="3203"/>
                    <a:pt x="476" y="3224"/>
                    <a:pt x="715" y="3224"/>
                  </a:cubicBezTo>
                  <a:cubicBezTo>
                    <a:pt x="2749" y="3224"/>
                    <a:pt x="4415" y="2402"/>
                    <a:pt x="4415" y="1385"/>
                  </a:cubicBezTo>
                  <a:cubicBezTo>
                    <a:pt x="4415" y="823"/>
                    <a:pt x="3874" y="325"/>
                    <a:pt x="3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2027750" y="1968675"/>
              <a:ext cx="67650" cy="133650"/>
            </a:xfrm>
            <a:custGeom>
              <a:rect b="b" l="l" r="r" t="t"/>
              <a:pathLst>
                <a:path extrusionOk="0" h="5346" w="2706">
                  <a:moveTo>
                    <a:pt x="2295" y="0"/>
                  </a:moveTo>
                  <a:lnTo>
                    <a:pt x="1" y="195"/>
                  </a:lnTo>
                  <a:cubicBezTo>
                    <a:pt x="44" y="2359"/>
                    <a:pt x="217" y="4242"/>
                    <a:pt x="347" y="5345"/>
                  </a:cubicBezTo>
                  <a:lnTo>
                    <a:pt x="2706" y="5151"/>
                  </a:lnTo>
                  <a:lnTo>
                    <a:pt x="229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2147325" y="1918900"/>
              <a:ext cx="424125" cy="424150"/>
            </a:xfrm>
            <a:custGeom>
              <a:rect b="b" l="l" r="r" t="t"/>
              <a:pathLst>
                <a:path extrusionOk="0" h="16966" w="16965">
                  <a:moveTo>
                    <a:pt x="8482" y="1"/>
                  </a:moveTo>
                  <a:cubicBezTo>
                    <a:pt x="3787" y="1"/>
                    <a:pt x="0" y="3787"/>
                    <a:pt x="0" y="8483"/>
                  </a:cubicBezTo>
                  <a:cubicBezTo>
                    <a:pt x="0" y="13157"/>
                    <a:pt x="3787" y="16966"/>
                    <a:pt x="8482" y="16966"/>
                  </a:cubicBezTo>
                  <a:cubicBezTo>
                    <a:pt x="13178" y="16966"/>
                    <a:pt x="16965" y="13157"/>
                    <a:pt x="16965" y="8483"/>
                  </a:cubicBezTo>
                  <a:cubicBezTo>
                    <a:pt x="16965" y="3787"/>
                    <a:pt x="13178" y="1"/>
                    <a:pt x="8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2175975" y="1947575"/>
              <a:ext cx="366800" cy="366800"/>
            </a:xfrm>
            <a:custGeom>
              <a:rect b="b" l="l" r="r" t="t"/>
              <a:pathLst>
                <a:path extrusionOk="0" h="14672" w="14672">
                  <a:moveTo>
                    <a:pt x="7336" y="1"/>
                  </a:moveTo>
                  <a:cubicBezTo>
                    <a:pt x="3290" y="1"/>
                    <a:pt x="1" y="3268"/>
                    <a:pt x="1" y="7336"/>
                  </a:cubicBezTo>
                  <a:cubicBezTo>
                    <a:pt x="1" y="11383"/>
                    <a:pt x="3290" y="14672"/>
                    <a:pt x="7336" y="14672"/>
                  </a:cubicBezTo>
                  <a:cubicBezTo>
                    <a:pt x="11383" y="14672"/>
                    <a:pt x="14672" y="11383"/>
                    <a:pt x="14672" y="7336"/>
                  </a:cubicBezTo>
                  <a:cubicBezTo>
                    <a:pt x="14672" y="3268"/>
                    <a:pt x="11383" y="1"/>
                    <a:pt x="7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2209525" y="1981125"/>
              <a:ext cx="299725" cy="299175"/>
            </a:xfrm>
            <a:custGeom>
              <a:rect b="b" l="l" r="r" t="t"/>
              <a:pathLst>
                <a:path extrusionOk="0" h="11967" w="11989">
                  <a:moveTo>
                    <a:pt x="5994" y="0"/>
                  </a:moveTo>
                  <a:cubicBezTo>
                    <a:pt x="2684" y="0"/>
                    <a:pt x="0" y="2683"/>
                    <a:pt x="0" y="5994"/>
                  </a:cubicBezTo>
                  <a:cubicBezTo>
                    <a:pt x="0" y="9283"/>
                    <a:pt x="2684" y="11966"/>
                    <a:pt x="5994" y="11966"/>
                  </a:cubicBezTo>
                  <a:cubicBezTo>
                    <a:pt x="9305" y="11966"/>
                    <a:pt x="11988" y="9283"/>
                    <a:pt x="11988" y="5994"/>
                  </a:cubicBezTo>
                  <a:cubicBezTo>
                    <a:pt x="11988" y="2683"/>
                    <a:pt x="9305" y="0"/>
                    <a:pt x="59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2245225" y="2016275"/>
              <a:ext cx="228325" cy="228850"/>
            </a:xfrm>
            <a:custGeom>
              <a:rect b="b" l="l" r="r" t="t"/>
              <a:pathLst>
                <a:path extrusionOk="0" h="9154" w="9133">
                  <a:moveTo>
                    <a:pt x="4566" y="1"/>
                  </a:moveTo>
                  <a:cubicBezTo>
                    <a:pt x="2035" y="1"/>
                    <a:pt x="1" y="2056"/>
                    <a:pt x="1" y="4588"/>
                  </a:cubicBezTo>
                  <a:cubicBezTo>
                    <a:pt x="1" y="7098"/>
                    <a:pt x="2035" y="9154"/>
                    <a:pt x="4566" y="9154"/>
                  </a:cubicBezTo>
                  <a:cubicBezTo>
                    <a:pt x="7098" y="9154"/>
                    <a:pt x="9132" y="7098"/>
                    <a:pt x="9132" y="4588"/>
                  </a:cubicBezTo>
                  <a:cubicBezTo>
                    <a:pt x="9132" y="2056"/>
                    <a:pt x="7098" y="1"/>
                    <a:pt x="4566" y="1"/>
                  </a:cubicBezTo>
                  <a:close/>
                </a:path>
              </a:pathLst>
            </a:custGeom>
            <a:solidFill>
              <a:srgbClr val="F794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2285250" y="2056850"/>
              <a:ext cx="148250" cy="147700"/>
            </a:xfrm>
            <a:custGeom>
              <a:rect b="b" l="l" r="r" t="t"/>
              <a:pathLst>
                <a:path extrusionOk="0" h="5908" w="5930">
                  <a:moveTo>
                    <a:pt x="2965" y="1"/>
                  </a:moveTo>
                  <a:cubicBezTo>
                    <a:pt x="1342" y="1"/>
                    <a:pt x="1" y="1321"/>
                    <a:pt x="1" y="2965"/>
                  </a:cubicBezTo>
                  <a:cubicBezTo>
                    <a:pt x="1" y="4588"/>
                    <a:pt x="1342" y="5908"/>
                    <a:pt x="2965" y="5908"/>
                  </a:cubicBezTo>
                  <a:cubicBezTo>
                    <a:pt x="4610" y="5908"/>
                    <a:pt x="5930" y="4588"/>
                    <a:pt x="5930" y="2965"/>
                  </a:cubicBezTo>
                  <a:cubicBezTo>
                    <a:pt x="5930" y="1321"/>
                    <a:pt x="4610" y="1"/>
                    <a:pt x="29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2982575" y="1918900"/>
              <a:ext cx="424125" cy="424150"/>
            </a:xfrm>
            <a:custGeom>
              <a:rect b="b" l="l" r="r" t="t"/>
              <a:pathLst>
                <a:path extrusionOk="0" h="16966" w="16965">
                  <a:moveTo>
                    <a:pt x="8483" y="1"/>
                  </a:moveTo>
                  <a:cubicBezTo>
                    <a:pt x="3787" y="1"/>
                    <a:pt x="0" y="3787"/>
                    <a:pt x="0" y="8483"/>
                  </a:cubicBezTo>
                  <a:cubicBezTo>
                    <a:pt x="0" y="13157"/>
                    <a:pt x="3787" y="16966"/>
                    <a:pt x="8483" y="16966"/>
                  </a:cubicBezTo>
                  <a:cubicBezTo>
                    <a:pt x="13178" y="16966"/>
                    <a:pt x="16965" y="13157"/>
                    <a:pt x="16965" y="8483"/>
                  </a:cubicBezTo>
                  <a:cubicBezTo>
                    <a:pt x="16965" y="3787"/>
                    <a:pt x="13178" y="1"/>
                    <a:pt x="8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3011225" y="1947575"/>
              <a:ext cx="366825" cy="366800"/>
            </a:xfrm>
            <a:custGeom>
              <a:rect b="b" l="l" r="r" t="t"/>
              <a:pathLst>
                <a:path extrusionOk="0" h="14672" w="14673">
                  <a:moveTo>
                    <a:pt x="7337" y="1"/>
                  </a:moveTo>
                  <a:cubicBezTo>
                    <a:pt x="3290" y="1"/>
                    <a:pt x="1" y="3268"/>
                    <a:pt x="1" y="7336"/>
                  </a:cubicBezTo>
                  <a:cubicBezTo>
                    <a:pt x="1" y="11383"/>
                    <a:pt x="3290" y="14672"/>
                    <a:pt x="7337" y="14672"/>
                  </a:cubicBezTo>
                  <a:cubicBezTo>
                    <a:pt x="11383" y="14672"/>
                    <a:pt x="14672" y="11383"/>
                    <a:pt x="14672" y="7336"/>
                  </a:cubicBezTo>
                  <a:cubicBezTo>
                    <a:pt x="14672" y="3268"/>
                    <a:pt x="11383" y="1"/>
                    <a:pt x="7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3044775" y="1981125"/>
              <a:ext cx="299725" cy="299175"/>
            </a:xfrm>
            <a:custGeom>
              <a:rect b="b" l="l" r="r" t="t"/>
              <a:pathLst>
                <a:path extrusionOk="0" h="11967" w="11989">
                  <a:moveTo>
                    <a:pt x="5995" y="0"/>
                  </a:moveTo>
                  <a:cubicBezTo>
                    <a:pt x="2684" y="0"/>
                    <a:pt x="1" y="2683"/>
                    <a:pt x="1" y="5994"/>
                  </a:cubicBezTo>
                  <a:cubicBezTo>
                    <a:pt x="1" y="9283"/>
                    <a:pt x="2684" y="11966"/>
                    <a:pt x="5995" y="11966"/>
                  </a:cubicBezTo>
                  <a:cubicBezTo>
                    <a:pt x="9305" y="11966"/>
                    <a:pt x="11988" y="9283"/>
                    <a:pt x="11988" y="5994"/>
                  </a:cubicBezTo>
                  <a:cubicBezTo>
                    <a:pt x="11988" y="2683"/>
                    <a:pt x="9305" y="0"/>
                    <a:pt x="59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3080475" y="2016275"/>
              <a:ext cx="228325" cy="228850"/>
            </a:xfrm>
            <a:custGeom>
              <a:rect b="b" l="l" r="r" t="t"/>
              <a:pathLst>
                <a:path extrusionOk="0" h="9154" w="9133">
                  <a:moveTo>
                    <a:pt x="4567" y="1"/>
                  </a:moveTo>
                  <a:cubicBezTo>
                    <a:pt x="2035" y="1"/>
                    <a:pt x="1" y="2056"/>
                    <a:pt x="1" y="4588"/>
                  </a:cubicBezTo>
                  <a:cubicBezTo>
                    <a:pt x="1" y="7098"/>
                    <a:pt x="2035" y="9154"/>
                    <a:pt x="4567" y="9154"/>
                  </a:cubicBezTo>
                  <a:cubicBezTo>
                    <a:pt x="7098" y="9154"/>
                    <a:pt x="9132" y="7098"/>
                    <a:pt x="9132" y="4588"/>
                  </a:cubicBezTo>
                  <a:cubicBezTo>
                    <a:pt x="9132" y="2056"/>
                    <a:pt x="7098" y="1"/>
                    <a:pt x="4567" y="1"/>
                  </a:cubicBezTo>
                  <a:close/>
                </a:path>
              </a:pathLst>
            </a:custGeom>
            <a:solidFill>
              <a:srgbClr val="F794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3120525" y="2056850"/>
              <a:ext cx="148225" cy="147700"/>
            </a:xfrm>
            <a:custGeom>
              <a:rect b="b" l="l" r="r" t="t"/>
              <a:pathLst>
                <a:path extrusionOk="0" h="5908" w="5929">
                  <a:moveTo>
                    <a:pt x="2965" y="1"/>
                  </a:moveTo>
                  <a:cubicBezTo>
                    <a:pt x="1342" y="1"/>
                    <a:pt x="0" y="1321"/>
                    <a:pt x="0" y="2965"/>
                  </a:cubicBezTo>
                  <a:cubicBezTo>
                    <a:pt x="0" y="4588"/>
                    <a:pt x="1342" y="5908"/>
                    <a:pt x="2965" y="5908"/>
                  </a:cubicBezTo>
                  <a:cubicBezTo>
                    <a:pt x="4609" y="5908"/>
                    <a:pt x="5929" y="4588"/>
                    <a:pt x="5929" y="2965"/>
                  </a:cubicBezTo>
                  <a:cubicBezTo>
                    <a:pt x="5929" y="1321"/>
                    <a:pt x="4609" y="1"/>
                    <a:pt x="29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3510000" y="1686825"/>
              <a:ext cx="161250" cy="398725"/>
            </a:xfrm>
            <a:custGeom>
              <a:rect b="b" l="l" r="r" t="t"/>
              <a:pathLst>
                <a:path extrusionOk="0" h="15949" w="6450">
                  <a:moveTo>
                    <a:pt x="4134" y="1"/>
                  </a:moveTo>
                  <a:lnTo>
                    <a:pt x="1" y="628"/>
                  </a:lnTo>
                  <a:lnTo>
                    <a:pt x="2316" y="15948"/>
                  </a:lnTo>
                  <a:lnTo>
                    <a:pt x="6449" y="15321"/>
                  </a:lnTo>
                  <a:lnTo>
                    <a:pt x="41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3398025" y="1833425"/>
              <a:ext cx="84425" cy="84425"/>
            </a:xfrm>
            <a:custGeom>
              <a:rect b="b" l="l" r="r" t="t"/>
              <a:pathLst>
                <a:path extrusionOk="0" h="3377" w="3377">
                  <a:moveTo>
                    <a:pt x="1688" y="1"/>
                  </a:moveTo>
                  <a:cubicBezTo>
                    <a:pt x="758" y="1"/>
                    <a:pt x="1" y="758"/>
                    <a:pt x="1" y="1689"/>
                  </a:cubicBezTo>
                  <a:cubicBezTo>
                    <a:pt x="1" y="2619"/>
                    <a:pt x="758" y="3376"/>
                    <a:pt x="1688" y="3376"/>
                  </a:cubicBezTo>
                  <a:cubicBezTo>
                    <a:pt x="2619" y="3376"/>
                    <a:pt x="3376" y="2619"/>
                    <a:pt x="3376" y="1689"/>
                  </a:cubicBezTo>
                  <a:cubicBezTo>
                    <a:pt x="3376" y="758"/>
                    <a:pt x="2619" y="1"/>
                    <a:pt x="16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2340450" y="1566200"/>
              <a:ext cx="1088450" cy="259675"/>
            </a:xfrm>
            <a:custGeom>
              <a:rect b="b" l="l" r="r" t="t"/>
              <a:pathLst>
                <a:path extrusionOk="0" h="10387" w="43538">
                  <a:moveTo>
                    <a:pt x="36634" y="2142"/>
                  </a:moveTo>
                  <a:lnTo>
                    <a:pt x="34752" y="10279"/>
                  </a:lnTo>
                  <a:lnTo>
                    <a:pt x="37240" y="10257"/>
                  </a:lnTo>
                  <a:cubicBezTo>
                    <a:pt x="38084" y="10214"/>
                    <a:pt x="43537" y="9673"/>
                    <a:pt x="40335" y="5929"/>
                  </a:cubicBezTo>
                  <a:lnTo>
                    <a:pt x="37954" y="3289"/>
                  </a:lnTo>
                  <a:cubicBezTo>
                    <a:pt x="37565" y="2835"/>
                    <a:pt x="37110" y="2467"/>
                    <a:pt x="36634" y="2142"/>
                  </a:cubicBezTo>
                  <a:close/>
                  <a:moveTo>
                    <a:pt x="25339" y="411"/>
                  </a:moveTo>
                  <a:lnTo>
                    <a:pt x="23305" y="10322"/>
                  </a:lnTo>
                  <a:lnTo>
                    <a:pt x="33540" y="10279"/>
                  </a:lnTo>
                  <a:lnTo>
                    <a:pt x="35574" y="1537"/>
                  </a:lnTo>
                  <a:cubicBezTo>
                    <a:pt x="33843" y="693"/>
                    <a:pt x="32220" y="563"/>
                    <a:pt x="32220" y="563"/>
                  </a:cubicBezTo>
                  <a:lnTo>
                    <a:pt x="25339" y="411"/>
                  </a:lnTo>
                  <a:close/>
                  <a:moveTo>
                    <a:pt x="8093" y="0"/>
                  </a:moveTo>
                  <a:lnTo>
                    <a:pt x="0" y="10387"/>
                  </a:lnTo>
                  <a:lnTo>
                    <a:pt x="22115" y="10322"/>
                  </a:lnTo>
                  <a:lnTo>
                    <a:pt x="24127" y="390"/>
                  </a:lnTo>
                  <a:lnTo>
                    <a:pt x="80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2378850" y="1808000"/>
              <a:ext cx="462550" cy="317575"/>
            </a:xfrm>
            <a:custGeom>
              <a:rect b="b" l="l" r="r" t="t"/>
              <a:pathLst>
                <a:path extrusionOk="0" h="12703" w="18502">
                  <a:moveTo>
                    <a:pt x="0" y="1"/>
                  </a:moveTo>
                  <a:lnTo>
                    <a:pt x="0" y="3463"/>
                  </a:lnTo>
                  <a:lnTo>
                    <a:pt x="173" y="3485"/>
                  </a:lnTo>
                  <a:cubicBezTo>
                    <a:pt x="4847" y="3939"/>
                    <a:pt x="8504" y="7834"/>
                    <a:pt x="8699" y="12530"/>
                  </a:cubicBezTo>
                  <a:lnTo>
                    <a:pt x="8699" y="12703"/>
                  </a:lnTo>
                  <a:lnTo>
                    <a:pt x="18501" y="12703"/>
                  </a:lnTo>
                  <a:lnTo>
                    <a:pt x="18501" y="1"/>
                  </a:lnTo>
                  <a:lnTo>
                    <a:pt x="18134" y="1"/>
                  </a:lnTo>
                  <a:lnTo>
                    <a:pt x="18134" y="12335"/>
                  </a:lnTo>
                  <a:lnTo>
                    <a:pt x="9045" y="12335"/>
                  </a:lnTo>
                  <a:cubicBezTo>
                    <a:pt x="8764" y="7596"/>
                    <a:pt x="5085" y="3679"/>
                    <a:pt x="368" y="3138"/>
                  </a:cubicBezTo>
                  <a:lnTo>
                    <a:pt x="3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2720750" y="1865350"/>
              <a:ext cx="76300" cy="20050"/>
            </a:xfrm>
            <a:custGeom>
              <a:rect b="b" l="l" r="r" t="t"/>
              <a:pathLst>
                <a:path extrusionOk="0" h="802" w="3052">
                  <a:moveTo>
                    <a:pt x="0" y="0"/>
                  </a:moveTo>
                  <a:lnTo>
                    <a:pt x="0" y="801"/>
                  </a:lnTo>
                  <a:lnTo>
                    <a:pt x="3051" y="412"/>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2491900" y="1566200"/>
              <a:ext cx="451750" cy="119575"/>
            </a:xfrm>
            <a:custGeom>
              <a:rect b="b" l="l" r="r" t="t"/>
              <a:pathLst>
                <a:path extrusionOk="0" h="4783" w="18070">
                  <a:moveTo>
                    <a:pt x="2035" y="0"/>
                  </a:moveTo>
                  <a:lnTo>
                    <a:pt x="1" y="2597"/>
                  </a:lnTo>
                  <a:lnTo>
                    <a:pt x="17182" y="4782"/>
                  </a:lnTo>
                  <a:lnTo>
                    <a:pt x="18069" y="390"/>
                  </a:lnTo>
                  <a:lnTo>
                    <a:pt x="2035" y="0"/>
                  </a:ln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2950650" y="1576475"/>
              <a:ext cx="279175" cy="145550"/>
            </a:xfrm>
            <a:custGeom>
              <a:rect b="b" l="l" r="r" t="t"/>
              <a:pathLst>
                <a:path extrusionOk="0" h="5822" w="11167">
                  <a:moveTo>
                    <a:pt x="931" y="0"/>
                  </a:moveTo>
                  <a:lnTo>
                    <a:pt x="0" y="4523"/>
                  </a:lnTo>
                  <a:lnTo>
                    <a:pt x="10062" y="5821"/>
                  </a:lnTo>
                  <a:lnTo>
                    <a:pt x="11166" y="1126"/>
                  </a:lnTo>
                  <a:cubicBezTo>
                    <a:pt x="9435" y="282"/>
                    <a:pt x="7812" y="152"/>
                    <a:pt x="7812" y="152"/>
                  </a:cubicBezTo>
                  <a:lnTo>
                    <a:pt x="931" y="0"/>
                  </a:ln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3231950" y="1619750"/>
              <a:ext cx="135800" cy="123375"/>
            </a:xfrm>
            <a:custGeom>
              <a:rect b="b" l="l" r="r" t="t"/>
              <a:pathLst>
                <a:path extrusionOk="0" h="4935" w="5432">
                  <a:moveTo>
                    <a:pt x="974" y="0"/>
                  </a:moveTo>
                  <a:lnTo>
                    <a:pt x="1" y="4242"/>
                  </a:lnTo>
                  <a:lnTo>
                    <a:pt x="5432" y="4934"/>
                  </a:lnTo>
                  <a:cubicBezTo>
                    <a:pt x="5259" y="4588"/>
                    <a:pt x="5021" y="4220"/>
                    <a:pt x="4675" y="3787"/>
                  </a:cubicBezTo>
                  <a:lnTo>
                    <a:pt x="2294" y="1147"/>
                  </a:lnTo>
                  <a:cubicBezTo>
                    <a:pt x="1905" y="693"/>
                    <a:pt x="1450" y="325"/>
                    <a:pt x="974"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28"/>
          <p:cNvPicPr preferRelativeResize="0"/>
          <p:nvPr/>
        </p:nvPicPr>
        <p:blipFill>
          <a:blip r:embed="rId3">
            <a:alphaModFix/>
          </a:blip>
          <a:stretch>
            <a:fillRect/>
          </a:stretch>
        </p:blipFill>
        <p:spPr>
          <a:xfrm>
            <a:off x="4745175" y="1888325"/>
            <a:ext cx="3132751" cy="2477059"/>
          </a:xfrm>
          <a:prstGeom prst="rect">
            <a:avLst/>
          </a:prstGeom>
          <a:noFill/>
          <a:ln>
            <a:noFill/>
          </a:ln>
        </p:spPr>
      </p:pic>
      <p:sp>
        <p:nvSpPr>
          <p:cNvPr id="418" name="Google Shape;418;p28"/>
          <p:cNvSpPr txBox="1"/>
          <p:nvPr>
            <p:ph type="title"/>
          </p:nvPr>
        </p:nvSpPr>
        <p:spPr>
          <a:xfrm>
            <a:off x="715100" y="248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주제 선정</a:t>
            </a:r>
            <a:endParaRPr/>
          </a:p>
        </p:txBody>
      </p:sp>
      <p:sp>
        <p:nvSpPr>
          <p:cNvPr id="419" name="Google Shape;419;p28"/>
          <p:cNvSpPr txBox="1"/>
          <p:nvPr>
            <p:ph idx="4294967295" type="subTitle"/>
          </p:nvPr>
        </p:nvSpPr>
        <p:spPr>
          <a:xfrm>
            <a:off x="4811225" y="4365375"/>
            <a:ext cx="3066600" cy="77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300">
                <a:solidFill>
                  <a:srgbClr val="595959"/>
                </a:solidFill>
                <a:latin typeface="Manrope Medium"/>
                <a:ea typeface="Manrope Medium"/>
                <a:cs typeface="Manrope Medium"/>
                <a:sym typeface="Manrope Medium"/>
              </a:rPr>
              <a:t>[출처] KISTI : 글로벌 자율주행 시장 전망 그래픽</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9"/>
          <p:cNvSpPr txBox="1"/>
          <p:nvPr>
            <p:ph idx="1" type="subTitle"/>
          </p:nvPr>
        </p:nvSpPr>
        <p:spPr>
          <a:xfrm>
            <a:off x="714973" y="1941300"/>
            <a:ext cx="2180400" cy="4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자율 주행</a:t>
            </a:r>
            <a:endParaRPr/>
          </a:p>
        </p:txBody>
      </p:sp>
      <p:sp>
        <p:nvSpPr>
          <p:cNvPr id="425" name="Google Shape;425;p29"/>
          <p:cNvSpPr txBox="1"/>
          <p:nvPr>
            <p:ph idx="5" type="subTitle"/>
          </p:nvPr>
        </p:nvSpPr>
        <p:spPr>
          <a:xfrm>
            <a:off x="3481788" y="1941300"/>
            <a:ext cx="2180400" cy="4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이점</a:t>
            </a:r>
            <a:endParaRPr/>
          </a:p>
        </p:txBody>
      </p:sp>
      <p:sp>
        <p:nvSpPr>
          <p:cNvPr id="426" name="Google Shape;426;p29"/>
          <p:cNvSpPr txBox="1"/>
          <p:nvPr>
            <p:ph idx="6" type="subTitle"/>
          </p:nvPr>
        </p:nvSpPr>
        <p:spPr>
          <a:xfrm>
            <a:off x="6248627" y="1941300"/>
            <a:ext cx="2180400" cy="4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개선할 점</a:t>
            </a:r>
            <a:endParaRPr/>
          </a:p>
        </p:txBody>
      </p:sp>
      <p:sp>
        <p:nvSpPr>
          <p:cNvPr id="427" name="Google Shape;427;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자율 주행 차량이란?</a:t>
            </a:r>
            <a:endParaRPr/>
          </a:p>
        </p:txBody>
      </p:sp>
      <p:sp>
        <p:nvSpPr>
          <p:cNvPr id="428" name="Google Shape;428;p29"/>
          <p:cNvSpPr txBox="1"/>
          <p:nvPr>
            <p:ph idx="2" type="subTitle"/>
          </p:nvPr>
        </p:nvSpPr>
        <p:spPr>
          <a:xfrm>
            <a:off x="714973" y="2283300"/>
            <a:ext cx="2180400" cy="150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300">
                <a:solidFill>
                  <a:srgbClr val="595959"/>
                </a:solidFill>
                <a:latin typeface="Manrope Medium"/>
                <a:ea typeface="Manrope Medium"/>
                <a:cs typeface="Manrope Medium"/>
                <a:sym typeface="Manrope Medium"/>
              </a:rPr>
              <a:t>자율 주행은 교통수단이 센서, 카메라 및 인공 지능을 조합하여 사람의 조작없이 스스로 판단하고 운행하는 시스템</a:t>
            </a:r>
            <a:endParaRPr/>
          </a:p>
        </p:txBody>
      </p:sp>
      <p:sp>
        <p:nvSpPr>
          <p:cNvPr id="429" name="Google Shape;429;p29"/>
          <p:cNvSpPr txBox="1"/>
          <p:nvPr>
            <p:ph idx="3" type="subTitle"/>
          </p:nvPr>
        </p:nvSpPr>
        <p:spPr>
          <a:xfrm>
            <a:off x="3481788" y="2283300"/>
            <a:ext cx="2180400" cy="15099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Manrope Medium"/>
              <a:buChar char="●"/>
            </a:pPr>
            <a:r>
              <a:rPr lang="en" sz="1300">
                <a:solidFill>
                  <a:srgbClr val="595959"/>
                </a:solidFill>
                <a:latin typeface="Manrope Medium"/>
                <a:ea typeface="Manrope Medium"/>
                <a:cs typeface="Manrope Medium"/>
                <a:sym typeface="Manrope Medium"/>
              </a:rPr>
              <a:t>접근성 향상</a:t>
            </a:r>
            <a:endParaRPr sz="1300">
              <a:solidFill>
                <a:srgbClr val="595959"/>
              </a:solidFill>
              <a:latin typeface="Manrope Medium"/>
              <a:ea typeface="Manrope Medium"/>
              <a:cs typeface="Manrope Medium"/>
              <a:sym typeface="Manrope Medium"/>
            </a:endParaRPr>
          </a:p>
          <a:p>
            <a:pPr indent="-311150" lvl="0" marL="457200" rtl="0" algn="l">
              <a:lnSpc>
                <a:spcPct val="115000"/>
              </a:lnSpc>
              <a:spcBef>
                <a:spcPts val="0"/>
              </a:spcBef>
              <a:spcAft>
                <a:spcPts val="0"/>
              </a:spcAft>
              <a:buClr>
                <a:srgbClr val="595959"/>
              </a:buClr>
              <a:buSzPts val="1300"/>
              <a:buFont typeface="Manrope Medium"/>
              <a:buChar char="●"/>
            </a:pPr>
            <a:r>
              <a:rPr lang="en" sz="1300">
                <a:solidFill>
                  <a:srgbClr val="595959"/>
                </a:solidFill>
                <a:latin typeface="Manrope Medium"/>
                <a:ea typeface="Manrope Medium"/>
                <a:cs typeface="Manrope Medium"/>
                <a:sym typeface="Manrope Medium"/>
              </a:rPr>
              <a:t>도로 안전 개선</a:t>
            </a:r>
            <a:endParaRPr sz="1300">
              <a:solidFill>
                <a:srgbClr val="595959"/>
              </a:solidFill>
              <a:latin typeface="Manrope Medium"/>
              <a:ea typeface="Manrope Medium"/>
              <a:cs typeface="Manrope Medium"/>
              <a:sym typeface="Manrope Medium"/>
            </a:endParaRPr>
          </a:p>
          <a:p>
            <a:pPr indent="-311150" lvl="0" marL="457200" rtl="0" algn="l">
              <a:lnSpc>
                <a:spcPct val="115000"/>
              </a:lnSpc>
              <a:spcBef>
                <a:spcPts val="0"/>
              </a:spcBef>
              <a:spcAft>
                <a:spcPts val="0"/>
              </a:spcAft>
              <a:buClr>
                <a:srgbClr val="595959"/>
              </a:buClr>
              <a:buSzPts val="1300"/>
              <a:buFont typeface="Manrope Medium"/>
              <a:buChar char="●"/>
            </a:pPr>
            <a:r>
              <a:rPr lang="en" sz="1300">
                <a:solidFill>
                  <a:srgbClr val="595959"/>
                </a:solidFill>
                <a:latin typeface="Manrope Medium"/>
                <a:ea typeface="Manrope Medium"/>
                <a:cs typeface="Manrope Medium"/>
                <a:sym typeface="Manrope Medium"/>
              </a:rPr>
              <a:t>교통 혼잡 감소</a:t>
            </a:r>
            <a:endParaRPr sz="1300">
              <a:solidFill>
                <a:srgbClr val="595959"/>
              </a:solidFill>
              <a:latin typeface="Manrope Medium"/>
              <a:ea typeface="Manrope Medium"/>
              <a:cs typeface="Manrope Medium"/>
              <a:sym typeface="Manrope Medium"/>
            </a:endParaRPr>
          </a:p>
        </p:txBody>
      </p:sp>
      <p:sp>
        <p:nvSpPr>
          <p:cNvPr id="430" name="Google Shape;430;p29"/>
          <p:cNvSpPr txBox="1"/>
          <p:nvPr>
            <p:ph idx="4" type="subTitle"/>
          </p:nvPr>
        </p:nvSpPr>
        <p:spPr>
          <a:xfrm>
            <a:off x="6248625" y="2283300"/>
            <a:ext cx="2432400" cy="15099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Clr>
                <a:srgbClr val="595959"/>
              </a:buClr>
              <a:buSzPts val="1300"/>
              <a:buFont typeface="Open Sans"/>
              <a:buChar char="●"/>
            </a:pPr>
            <a:r>
              <a:rPr lang="en" sz="1300">
                <a:solidFill>
                  <a:srgbClr val="595959"/>
                </a:solidFill>
                <a:latin typeface="Open Sans"/>
                <a:ea typeface="Open Sans"/>
                <a:cs typeface="Open Sans"/>
                <a:sym typeface="Open Sans"/>
              </a:rPr>
              <a:t>법적 및 규제적 장애물</a:t>
            </a:r>
            <a:endParaRPr sz="1300">
              <a:solidFill>
                <a:srgbClr val="595959"/>
              </a:solidFill>
              <a:latin typeface="Open Sans"/>
              <a:ea typeface="Open Sans"/>
              <a:cs typeface="Open Sans"/>
              <a:sym typeface="Open Sans"/>
            </a:endParaRPr>
          </a:p>
          <a:p>
            <a:pPr indent="-311150" lvl="0" marL="457200" rtl="0" algn="l">
              <a:lnSpc>
                <a:spcPct val="110000"/>
              </a:lnSpc>
              <a:spcBef>
                <a:spcPts val="0"/>
              </a:spcBef>
              <a:spcAft>
                <a:spcPts val="0"/>
              </a:spcAft>
              <a:buClr>
                <a:srgbClr val="595959"/>
              </a:buClr>
              <a:buSzPts val="1300"/>
              <a:buFont typeface="Open Sans"/>
              <a:buChar char="●"/>
            </a:pPr>
            <a:r>
              <a:rPr lang="en" sz="1300">
                <a:solidFill>
                  <a:srgbClr val="595959"/>
                </a:solidFill>
                <a:latin typeface="Open Sans"/>
                <a:ea typeface="Open Sans"/>
                <a:cs typeface="Open Sans"/>
                <a:sym typeface="Open Sans"/>
              </a:rPr>
              <a:t>윤리적 고려 사항</a:t>
            </a:r>
            <a:endParaRPr sz="1300">
              <a:solidFill>
                <a:srgbClr val="595959"/>
              </a:solidFill>
              <a:latin typeface="Open Sans"/>
              <a:ea typeface="Open Sans"/>
              <a:cs typeface="Open Sans"/>
              <a:sym typeface="Open Sans"/>
            </a:endParaRPr>
          </a:p>
          <a:p>
            <a:pPr indent="-311150" lvl="0" marL="457200" rtl="0" algn="l">
              <a:lnSpc>
                <a:spcPct val="110000"/>
              </a:lnSpc>
              <a:spcBef>
                <a:spcPts val="0"/>
              </a:spcBef>
              <a:spcAft>
                <a:spcPts val="0"/>
              </a:spcAft>
              <a:buClr>
                <a:srgbClr val="595959"/>
              </a:buClr>
              <a:buSzPts val="1300"/>
              <a:buFont typeface="Open Sans"/>
              <a:buChar char="●"/>
            </a:pPr>
            <a:r>
              <a:rPr lang="en" sz="1300">
                <a:solidFill>
                  <a:srgbClr val="595959"/>
                </a:solidFill>
                <a:latin typeface="Open Sans"/>
                <a:ea typeface="Open Sans"/>
                <a:cs typeface="Open Sans"/>
                <a:sym typeface="Open Sans"/>
              </a:rPr>
              <a:t>일자리 대체</a:t>
            </a:r>
            <a:endParaRPr sz="1300">
              <a:solidFill>
                <a:srgbClr val="595959"/>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0"/>
          <p:cNvSpPr txBox="1"/>
          <p:nvPr>
            <p:ph type="title"/>
          </p:nvPr>
        </p:nvSpPr>
        <p:spPr>
          <a:xfrm>
            <a:off x="715100" y="2342400"/>
            <a:ext cx="3691200" cy="130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주요 기능 및 알고리즘</a:t>
            </a:r>
            <a:endParaRPr sz="4300"/>
          </a:p>
        </p:txBody>
      </p:sp>
      <p:sp>
        <p:nvSpPr>
          <p:cNvPr id="436" name="Google Shape;436;p30"/>
          <p:cNvSpPr txBox="1"/>
          <p:nvPr>
            <p:ph idx="2" type="title"/>
          </p:nvPr>
        </p:nvSpPr>
        <p:spPr>
          <a:xfrm>
            <a:off x="715100" y="1314595"/>
            <a:ext cx="1089900" cy="10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37" name="Google Shape;437;p30"/>
          <p:cNvSpPr/>
          <p:nvPr/>
        </p:nvSpPr>
        <p:spPr>
          <a:xfrm>
            <a:off x="5160900" y="3862525"/>
            <a:ext cx="3983100" cy="409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0"/>
          <p:cNvGrpSpPr/>
          <p:nvPr/>
        </p:nvGrpSpPr>
        <p:grpSpPr>
          <a:xfrm>
            <a:off x="5306813" y="2302775"/>
            <a:ext cx="3691271" cy="1807967"/>
            <a:chOff x="-91775" y="2302775"/>
            <a:chExt cx="3691271" cy="1807967"/>
          </a:xfrm>
        </p:grpSpPr>
        <p:sp>
          <p:nvSpPr>
            <p:cNvPr id="439" name="Google Shape;439;p30"/>
            <p:cNvSpPr/>
            <p:nvPr/>
          </p:nvSpPr>
          <p:spPr>
            <a:xfrm>
              <a:off x="-91775" y="2302775"/>
              <a:ext cx="3691271" cy="1596797"/>
            </a:xfrm>
            <a:custGeom>
              <a:rect b="b" l="l" r="r" t="t"/>
              <a:pathLst>
                <a:path extrusionOk="0" h="27006" w="62429">
                  <a:moveTo>
                    <a:pt x="34103" y="1"/>
                  </a:moveTo>
                  <a:cubicBezTo>
                    <a:pt x="24993" y="1"/>
                    <a:pt x="17182" y="4112"/>
                    <a:pt x="13719" y="8851"/>
                  </a:cubicBezTo>
                  <a:lnTo>
                    <a:pt x="10906" y="8851"/>
                  </a:lnTo>
                  <a:cubicBezTo>
                    <a:pt x="7098" y="8851"/>
                    <a:pt x="0" y="10496"/>
                    <a:pt x="0" y="16187"/>
                  </a:cubicBezTo>
                  <a:lnTo>
                    <a:pt x="0" y="19692"/>
                  </a:lnTo>
                  <a:cubicBezTo>
                    <a:pt x="0" y="23479"/>
                    <a:pt x="2705" y="26595"/>
                    <a:pt x="6146" y="27006"/>
                  </a:cubicBezTo>
                  <a:lnTo>
                    <a:pt x="57732" y="26703"/>
                  </a:lnTo>
                  <a:cubicBezTo>
                    <a:pt x="59269" y="26184"/>
                    <a:pt x="60697" y="25123"/>
                    <a:pt x="61541" y="23674"/>
                  </a:cubicBezTo>
                  <a:cubicBezTo>
                    <a:pt x="62342" y="22289"/>
                    <a:pt x="62428" y="19843"/>
                    <a:pt x="62212" y="18264"/>
                  </a:cubicBezTo>
                  <a:cubicBezTo>
                    <a:pt x="61627" y="13720"/>
                    <a:pt x="59485" y="9370"/>
                    <a:pt x="54508" y="8894"/>
                  </a:cubicBezTo>
                  <a:cubicBezTo>
                    <a:pt x="51068" y="4155"/>
                    <a:pt x="43235" y="1"/>
                    <a:pt x="34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48256" y="3660324"/>
              <a:ext cx="3611922" cy="239289"/>
            </a:xfrm>
            <a:custGeom>
              <a:rect b="b" l="l" r="r" t="t"/>
              <a:pathLst>
                <a:path extrusionOk="0" h="4047" w="61087">
                  <a:moveTo>
                    <a:pt x="0" y="0"/>
                  </a:moveTo>
                  <a:cubicBezTo>
                    <a:pt x="43" y="87"/>
                    <a:pt x="87" y="174"/>
                    <a:pt x="130" y="260"/>
                  </a:cubicBezTo>
                  <a:cubicBezTo>
                    <a:pt x="152" y="303"/>
                    <a:pt x="173" y="347"/>
                    <a:pt x="195" y="368"/>
                  </a:cubicBezTo>
                  <a:cubicBezTo>
                    <a:pt x="260" y="520"/>
                    <a:pt x="346" y="650"/>
                    <a:pt x="433" y="801"/>
                  </a:cubicBezTo>
                  <a:cubicBezTo>
                    <a:pt x="455" y="844"/>
                    <a:pt x="476" y="888"/>
                    <a:pt x="520" y="909"/>
                  </a:cubicBezTo>
                  <a:cubicBezTo>
                    <a:pt x="606" y="1061"/>
                    <a:pt x="693" y="1191"/>
                    <a:pt x="779" y="1299"/>
                  </a:cubicBezTo>
                  <a:cubicBezTo>
                    <a:pt x="822" y="1342"/>
                    <a:pt x="844" y="1385"/>
                    <a:pt x="887" y="1429"/>
                  </a:cubicBezTo>
                  <a:cubicBezTo>
                    <a:pt x="974" y="1558"/>
                    <a:pt x="1060" y="1667"/>
                    <a:pt x="1169" y="1775"/>
                  </a:cubicBezTo>
                  <a:cubicBezTo>
                    <a:pt x="1212" y="1818"/>
                    <a:pt x="1255" y="1883"/>
                    <a:pt x="1299" y="1926"/>
                  </a:cubicBezTo>
                  <a:cubicBezTo>
                    <a:pt x="1385" y="2013"/>
                    <a:pt x="1493" y="2121"/>
                    <a:pt x="1580" y="2208"/>
                  </a:cubicBezTo>
                  <a:cubicBezTo>
                    <a:pt x="1645" y="2273"/>
                    <a:pt x="1688" y="2316"/>
                    <a:pt x="1753" y="2359"/>
                  </a:cubicBezTo>
                  <a:cubicBezTo>
                    <a:pt x="1839" y="2446"/>
                    <a:pt x="1948" y="2532"/>
                    <a:pt x="2034" y="2619"/>
                  </a:cubicBezTo>
                  <a:cubicBezTo>
                    <a:pt x="2099" y="2662"/>
                    <a:pt x="2186" y="2705"/>
                    <a:pt x="2251" y="2770"/>
                  </a:cubicBezTo>
                  <a:cubicBezTo>
                    <a:pt x="2337" y="2835"/>
                    <a:pt x="2445" y="2900"/>
                    <a:pt x="2532" y="2965"/>
                  </a:cubicBezTo>
                  <a:cubicBezTo>
                    <a:pt x="2618" y="3030"/>
                    <a:pt x="2705" y="3073"/>
                    <a:pt x="2770" y="3116"/>
                  </a:cubicBezTo>
                  <a:cubicBezTo>
                    <a:pt x="2878" y="3181"/>
                    <a:pt x="2965" y="3225"/>
                    <a:pt x="3051" y="3290"/>
                  </a:cubicBezTo>
                  <a:cubicBezTo>
                    <a:pt x="3159" y="3333"/>
                    <a:pt x="3246" y="3376"/>
                    <a:pt x="3333" y="3419"/>
                  </a:cubicBezTo>
                  <a:cubicBezTo>
                    <a:pt x="3419" y="3463"/>
                    <a:pt x="3527" y="3506"/>
                    <a:pt x="3614" y="3549"/>
                  </a:cubicBezTo>
                  <a:cubicBezTo>
                    <a:pt x="3722" y="3593"/>
                    <a:pt x="3830" y="3636"/>
                    <a:pt x="3938" y="3679"/>
                  </a:cubicBezTo>
                  <a:cubicBezTo>
                    <a:pt x="4025" y="3701"/>
                    <a:pt x="4112" y="3744"/>
                    <a:pt x="4198" y="3766"/>
                  </a:cubicBezTo>
                  <a:cubicBezTo>
                    <a:pt x="4328" y="3809"/>
                    <a:pt x="4458" y="3852"/>
                    <a:pt x="4588" y="3874"/>
                  </a:cubicBezTo>
                  <a:cubicBezTo>
                    <a:pt x="4653" y="3895"/>
                    <a:pt x="4717" y="3917"/>
                    <a:pt x="4804" y="3939"/>
                  </a:cubicBezTo>
                  <a:cubicBezTo>
                    <a:pt x="4999" y="3982"/>
                    <a:pt x="5215" y="4004"/>
                    <a:pt x="5410" y="4047"/>
                  </a:cubicBezTo>
                  <a:lnTo>
                    <a:pt x="6254" y="4025"/>
                  </a:lnTo>
                  <a:lnTo>
                    <a:pt x="56996" y="3744"/>
                  </a:lnTo>
                  <a:cubicBezTo>
                    <a:pt x="58533" y="3225"/>
                    <a:pt x="59961" y="2164"/>
                    <a:pt x="60805" y="715"/>
                  </a:cubicBezTo>
                  <a:cubicBezTo>
                    <a:pt x="60913" y="541"/>
                    <a:pt x="61000" y="325"/>
                    <a:pt x="61086" y="109"/>
                  </a:cubicBezTo>
                  <a:lnTo>
                    <a:pt x="6578" y="109"/>
                  </a:lnTo>
                  <a:cubicBezTo>
                    <a:pt x="6449" y="65"/>
                    <a:pt x="6687" y="44"/>
                    <a:pt x="6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3251502" y="2869588"/>
              <a:ext cx="216288" cy="193288"/>
            </a:xfrm>
            <a:custGeom>
              <a:rect b="b" l="l" r="r" t="t"/>
              <a:pathLst>
                <a:path extrusionOk="0" h="3269" w="3658">
                  <a:moveTo>
                    <a:pt x="563" y="1"/>
                  </a:moveTo>
                  <a:cubicBezTo>
                    <a:pt x="217" y="347"/>
                    <a:pt x="0" y="801"/>
                    <a:pt x="0" y="1321"/>
                  </a:cubicBezTo>
                  <a:cubicBezTo>
                    <a:pt x="0" y="2381"/>
                    <a:pt x="974" y="3268"/>
                    <a:pt x="2164" y="3268"/>
                  </a:cubicBezTo>
                  <a:cubicBezTo>
                    <a:pt x="2748" y="3268"/>
                    <a:pt x="3268" y="3073"/>
                    <a:pt x="3657" y="2727"/>
                  </a:cubicBezTo>
                  <a:cubicBezTo>
                    <a:pt x="2878" y="1559"/>
                    <a:pt x="1861" y="607"/>
                    <a:pt x="5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3402458" y="3039762"/>
              <a:ext cx="147227" cy="179215"/>
            </a:xfrm>
            <a:custGeom>
              <a:rect b="b" l="l" r="r" t="t"/>
              <a:pathLst>
                <a:path extrusionOk="0" h="3031" w="2490">
                  <a:moveTo>
                    <a:pt x="1191" y="1"/>
                  </a:moveTo>
                  <a:cubicBezTo>
                    <a:pt x="498" y="195"/>
                    <a:pt x="1" y="780"/>
                    <a:pt x="1" y="1472"/>
                  </a:cubicBezTo>
                  <a:cubicBezTo>
                    <a:pt x="1" y="2338"/>
                    <a:pt x="758" y="3030"/>
                    <a:pt x="1710" y="3030"/>
                  </a:cubicBezTo>
                  <a:cubicBezTo>
                    <a:pt x="1991" y="3030"/>
                    <a:pt x="2251" y="2965"/>
                    <a:pt x="2489" y="2857"/>
                  </a:cubicBezTo>
                  <a:cubicBezTo>
                    <a:pt x="2165" y="1818"/>
                    <a:pt x="1753" y="866"/>
                    <a:pt x="1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54642" y="2870889"/>
              <a:ext cx="387699" cy="254662"/>
            </a:xfrm>
            <a:custGeom>
              <a:rect b="b" l="l" r="r" t="t"/>
              <a:pathLst>
                <a:path extrusionOk="0" h="4307" w="6557">
                  <a:moveTo>
                    <a:pt x="5366" y="0"/>
                  </a:moveTo>
                  <a:cubicBezTo>
                    <a:pt x="3138" y="693"/>
                    <a:pt x="1017" y="1926"/>
                    <a:pt x="0" y="3917"/>
                  </a:cubicBezTo>
                  <a:cubicBezTo>
                    <a:pt x="649" y="4155"/>
                    <a:pt x="1428" y="4306"/>
                    <a:pt x="2272" y="4306"/>
                  </a:cubicBezTo>
                  <a:cubicBezTo>
                    <a:pt x="4631" y="4306"/>
                    <a:pt x="6557" y="3160"/>
                    <a:pt x="6557" y="1753"/>
                  </a:cubicBezTo>
                  <a:cubicBezTo>
                    <a:pt x="6557" y="1082"/>
                    <a:pt x="6102" y="455"/>
                    <a:pt x="5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2952072" y="2909264"/>
              <a:ext cx="156156" cy="156156"/>
            </a:xfrm>
            <a:custGeom>
              <a:rect b="b" l="l" r="r" t="t"/>
              <a:pathLst>
                <a:path extrusionOk="0" h="2641" w="2641">
                  <a:moveTo>
                    <a:pt x="1321" y="0"/>
                  </a:moveTo>
                  <a:cubicBezTo>
                    <a:pt x="607" y="0"/>
                    <a:pt x="1" y="585"/>
                    <a:pt x="1" y="1320"/>
                  </a:cubicBezTo>
                  <a:cubicBezTo>
                    <a:pt x="1" y="2056"/>
                    <a:pt x="607" y="2640"/>
                    <a:pt x="1321" y="2640"/>
                  </a:cubicBezTo>
                  <a:cubicBezTo>
                    <a:pt x="2057" y="2640"/>
                    <a:pt x="2641" y="2056"/>
                    <a:pt x="2641" y="1320"/>
                  </a:cubicBezTo>
                  <a:cubicBezTo>
                    <a:pt x="2641" y="585"/>
                    <a:pt x="2057" y="0"/>
                    <a:pt x="13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3274503" y="3378810"/>
              <a:ext cx="159999" cy="351927"/>
            </a:xfrm>
            <a:custGeom>
              <a:rect b="b" l="l" r="r" t="t"/>
              <a:pathLst>
                <a:path extrusionOk="0" h="5952" w="2706">
                  <a:moveTo>
                    <a:pt x="1" y="1"/>
                  </a:moveTo>
                  <a:lnTo>
                    <a:pt x="1" y="5952"/>
                  </a:lnTo>
                  <a:lnTo>
                    <a:pt x="2706" y="5952"/>
                  </a:lnTo>
                  <a:lnTo>
                    <a:pt x="27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61783" y="3378810"/>
              <a:ext cx="161241" cy="351927"/>
            </a:xfrm>
            <a:custGeom>
              <a:rect b="b" l="l" r="r" t="t"/>
              <a:pathLst>
                <a:path extrusionOk="0" h="5952" w="2727">
                  <a:moveTo>
                    <a:pt x="0" y="1"/>
                  </a:moveTo>
                  <a:lnTo>
                    <a:pt x="0" y="5952"/>
                  </a:lnTo>
                  <a:lnTo>
                    <a:pt x="2727" y="5952"/>
                  </a:lnTo>
                  <a:lnTo>
                    <a:pt x="27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3049339" y="2563831"/>
              <a:ext cx="144626" cy="301964"/>
            </a:xfrm>
            <a:custGeom>
              <a:rect b="b" l="l" r="r" t="t"/>
              <a:pathLst>
                <a:path extrusionOk="0" h="5107" w="2446">
                  <a:moveTo>
                    <a:pt x="1017" y="0"/>
                  </a:moveTo>
                  <a:lnTo>
                    <a:pt x="0" y="5107"/>
                  </a:lnTo>
                  <a:lnTo>
                    <a:pt x="2446" y="5107"/>
                  </a:lnTo>
                  <a:lnTo>
                    <a:pt x="1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91775" y="3449233"/>
              <a:ext cx="3687427" cy="450374"/>
            </a:xfrm>
            <a:custGeom>
              <a:rect b="b" l="l" r="r" t="t"/>
              <a:pathLst>
                <a:path extrusionOk="0" h="7617" w="62364">
                  <a:moveTo>
                    <a:pt x="0" y="0"/>
                  </a:moveTo>
                  <a:lnTo>
                    <a:pt x="0" y="303"/>
                  </a:lnTo>
                  <a:cubicBezTo>
                    <a:pt x="0" y="4090"/>
                    <a:pt x="2705" y="7206"/>
                    <a:pt x="6146" y="7617"/>
                  </a:cubicBezTo>
                  <a:lnTo>
                    <a:pt x="57732" y="7314"/>
                  </a:lnTo>
                  <a:cubicBezTo>
                    <a:pt x="59269" y="6795"/>
                    <a:pt x="60697" y="5734"/>
                    <a:pt x="61541" y="4285"/>
                  </a:cubicBezTo>
                  <a:cubicBezTo>
                    <a:pt x="62168" y="3203"/>
                    <a:pt x="62363" y="1450"/>
                    <a:pt x="62298" y="0"/>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327864" y="3148501"/>
              <a:ext cx="963483" cy="962241"/>
            </a:xfrm>
            <a:custGeom>
              <a:rect b="b" l="l" r="r" t="t"/>
              <a:pathLst>
                <a:path extrusionOk="0" h="16274" w="16295">
                  <a:moveTo>
                    <a:pt x="8137" y="1"/>
                  </a:moveTo>
                  <a:cubicBezTo>
                    <a:pt x="3636" y="1"/>
                    <a:pt x="1" y="3636"/>
                    <a:pt x="1" y="8137"/>
                  </a:cubicBezTo>
                  <a:cubicBezTo>
                    <a:pt x="1" y="12638"/>
                    <a:pt x="3636" y="16273"/>
                    <a:pt x="8137" y="16273"/>
                  </a:cubicBezTo>
                  <a:cubicBezTo>
                    <a:pt x="12638" y="16273"/>
                    <a:pt x="16295" y="12638"/>
                    <a:pt x="16295" y="8137"/>
                  </a:cubicBezTo>
                  <a:cubicBezTo>
                    <a:pt x="16295" y="3636"/>
                    <a:pt x="12638" y="1"/>
                    <a:pt x="81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393143" y="3213780"/>
              <a:ext cx="832988" cy="831687"/>
            </a:xfrm>
            <a:custGeom>
              <a:rect b="b" l="l" r="r" t="t"/>
              <a:pathLst>
                <a:path extrusionOk="0" h="14066" w="14088">
                  <a:moveTo>
                    <a:pt x="7033" y="1"/>
                  </a:moveTo>
                  <a:cubicBezTo>
                    <a:pt x="3160" y="1"/>
                    <a:pt x="1" y="3138"/>
                    <a:pt x="1" y="7033"/>
                  </a:cubicBezTo>
                  <a:cubicBezTo>
                    <a:pt x="1" y="10928"/>
                    <a:pt x="3160" y="14066"/>
                    <a:pt x="7033" y="14066"/>
                  </a:cubicBezTo>
                  <a:cubicBezTo>
                    <a:pt x="10928" y="14066"/>
                    <a:pt x="14087" y="10928"/>
                    <a:pt x="14087" y="7033"/>
                  </a:cubicBezTo>
                  <a:cubicBezTo>
                    <a:pt x="14087" y="3138"/>
                    <a:pt x="10928" y="1"/>
                    <a:pt x="7033"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469892" y="3289288"/>
              <a:ext cx="679434" cy="680735"/>
            </a:xfrm>
            <a:custGeom>
              <a:rect b="b" l="l" r="r" t="t"/>
              <a:pathLst>
                <a:path extrusionOk="0" h="11513" w="11491">
                  <a:moveTo>
                    <a:pt x="5735" y="0"/>
                  </a:moveTo>
                  <a:cubicBezTo>
                    <a:pt x="2576" y="0"/>
                    <a:pt x="1" y="2575"/>
                    <a:pt x="1" y="5756"/>
                  </a:cubicBezTo>
                  <a:cubicBezTo>
                    <a:pt x="1" y="8937"/>
                    <a:pt x="2576" y="11512"/>
                    <a:pt x="5735" y="11512"/>
                  </a:cubicBezTo>
                  <a:cubicBezTo>
                    <a:pt x="8916" y="11512"/>
                    <a:pt x="11491" y="8937"/>
                    <a:pt x="11491" y="5756"/>
                  </a:cubicBezTo>
                  <a:cubicBezTo>
                    <a:pt x="11491" y="2575"/>
                    <a:pt x="8916" y="0"/>
                    <a:pt x="5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549243" y="3369881"/>
              <a:ext cx="519494" cy="519494"/>
            </a:xfrm>
            <a:custGeom>
              <a:rect b="b" l="l" r="r" t="t"/>
              <a:pathLst>
                <a:path extrusionOk="0" h="8786" w="8786">
                  <a:moveTo>
                    <a:pt x="4393" y="0"/>
                  </a:moveTo>
                  <a:cubicBezTo>
                    <a:pt x="1970" y="0"/>
                    <a:pt x="0" y="1970"/>
                    <a:pt x="0" y="4393"/>
                  </a:cubicBezTo>
                  <a:cubicBezTo>
                    <a:pt x="0" y="6817"/>
                    <a:pt x="1970" y="8786"/>
                    <a:pt x="4393" y="8786"/>
                  </a:cubicBezTo>
                  <a:cubicBezTo>
                    <a:pt x="6817" y="8786"/>
                    <a:pt x="8786" y="6817"/>
                    <a:pt x="8786" y="4393"/>
                  </a:cubicBezTo>
                  <a:cubicBezTo>
                    <a:pt x="8786" y="1970"/>
                    <a:pt x="6817"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641366" y="3462005"/>
              <a:ext cx="336554" cy="335253"/>
            </a:xfrm>
            <a:custGeom>
              <a:rect b="b" l="l" r="r" t="t"/>
              <a:pathLst>
                <a:path extrusionOk="0" h="5670" w="5692">
                  <a:moveTo>
                    <a:pt x="2835" y="0"/>
                  </a:moveTo>
                  <a:cubicBezTo>
                    <a:pt x="1277" y="0"/>
                    <a:pt x="0" y="1255"/>
                    <a:pt x="0" y="2835"/>
                  </a:cubicBezTo>
                  <a:cubicBezTo>
                    <a:pt x="0" y="4393"/>
                    <a:pt x="1277" y="5670"/>
                    <a:pt x="2835" y="5670"/>
                  </a:cubicBezTo>
                  <a:cubicBezTo>
                    <a:pt x="4415" y="5670"/>
                    <a:pt x="5691" y="4393"/>
                    <a:pt x="5691" y="2835"/>
                  </a:cubicBezTo>
                  <a:cubicBezTo>
                    <a:pt x="5691" y="1255"/>
                    <a:pt x="4415" y="0"/>
                    <a:pt x="2835"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2268835" y="3148501"/>
              <a:ext cx="963483" cy="962241"/>
            </a:xfrm>
            <a:custGeom>
              <a:rect b="b" l="l" r="r" t="t"/>
              <a:pathLst>
                <a:path extrusionOk="0" h="16274" w="16295">
                  <a:moveTo>
                    <a:pt x="8137" y="1"/>
                  </a:moveTo>
                  <a:cubicBezTo>
                    <a:pt x="3636" y="1"/>
                    <a:pt x="1" y="3636"/>
                    <a:pt x="1" y="8137"/>
                  </a:cubicBezTo>
                  <a:cubicBezTo>
                    <a:pt x="1" y="12638"/>
                    <a:pt x="3636" y="16273"/>
                    <a:pt x="8137" y="16273"/>
                  </a:cubicBezTo>
                  <a:cubicBezTo>
                    <a:pt x="12638" y="16273"/>
                    <a:pt x="16295" y="12638"/>
                    <a:pt x="16295" y="8137"/>
                  </a:cubicBezTo>
                  <a:cubicBezTo>
                    <a:pt x="16295" y="3636"/>
                    <a:pt x="12638" y="1"/>
                    <a:pt x="81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2334114" y="3213780"/>
              <a:ext cx="832988" cy="831687"/>
            </a:xfrm>
            <a:custGeom>
              <a:rect b="b" l="l" r="r" t="t"/>
              <a:pathLst>
                <a:path extrusionOk="0" h="14066" w="14088">
                  <a:moveTo>
                    <a:pt x="7033" y="1"/>
                  </a:moveTo>
                  <a:cubicBezTo>
                    <a:pt x="3160" y="1"/>
                    <a:pt x="0" y="3138"/>
                    <a:pt x="0" y="7033"/>
                  </a:cubicBezTo>
                  <a:cubicBezTo>
                    <a:pt x="0" y="10928"/>
                    <a:pt x="3160" y="14066"/>
                    <a:pt x="7033" y="14066"/>
                  </a:cubicBezTo>
                  <a:cubicBezTo>
                    <a:pt x="10928" y="14066"/>
                    <a:pt x="14087" y="10928"/>
                    <a:pt x="14087" y="7033"/>
                  </a:cubicBezTo>
                  <a:cubicBezTo>
                    <a:pt x="14087" y="3138"/>
                    <a:pt x="10928" y="1"/>
                    <a:pt x="7033"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2410863" y="3289288"/>
              <a:ext cx="679434" cy="680735"/>
            </a:xfrm>
            <a:custGeom>
              <a:rect b="b" l="l" r="r" t="t"/>
              <a:pathLst>
                <a:path extrusionOk="0" h="11513" w="11491">
                  <a:moveTo>
                    <a:pt x="5735" y="0"/>
                  </a:moveTo>
                  <a:cubicBezTo>
                    <a:pt x="2576" y="0"/>
                    <a:pt x="1" y="2575"/>
                    <a:pt x="1" y="5756"/>
                  </a:cubicBezTo>
                  <a:cubicBezTo>
                    <a:pt x="1" y="8937"/>
                    <a:pt x="2576" y="11512"/>
                    <a:pt x="5735" y="11512"/>
                  </a:cubicBezTo>
                  <a:cubicBezTo>
                    <a:pt x="8916" y="11512"/>
                    <a:pt x="11491" y="8937"/>
                    <a:pt x="11491" y="5756"/>
                  </a:cubicBezTo>
                  <a:cubicBezTo>
                    <a:pt x="11491" y="2575"/>
                    <a:pt x="8916" y="0"/>
                    <a:pt x="5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2490215" y="3369881"/>
              <a:ext cx="519494" cy="519494"/>
            </a:xfrm>
            <a:custGeom>
              <a:rect b="b" l="l" r="r" t="t"/>
              <a:pathLst>
                <a:path extrusionOk="0" h="8786" w="8786">
                  <a:moveTo>
                    <a:pt x="4393" y="0"/>
                  </a:moveTo>
                  <a:cubicBezTo>
                    <a:pt x="1969" y="0"/>
                    <a:pt x="0" y="1970"/>
                    <a:pt x="0" y="4393"/>
                  </a:cubicBezTo>
                  <a:cubicBezTo>
                    <a:pt x="0" y="6817"/>
                    <a:pt x="1969" y="8786"/>
                    <a:pt x="4393" y="8786"/>
                  </a:cubicBezTo>
                  <a:cubicBezTo>
                    <a:pt x="6817" y="8786"/>
                    <a:pt x="8786" y="6817"/>
                    <a:pt x="8786" y="4393"/>
                  </a:cubicBezTo>
                  <a:cubicBezTo>
                    <a:pt x="8786" y="1970"/>
                    <a:pt x="6817"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2582338" y="3462005"/>
              <a:ext cx="336554" cy="335253"/>
            </a:xfrm>
            <a:custGeom>
              <a:rect b="b" l="l" r="r" t="t"/>
              <a:pathLst>
                <a:path extrusionOk="0" h="5670" w="5692">
                  <a:moveTo>
                    <a:pt x="2835" y="0"/>
                  </a:moveTo>
                  <a:cubicBezTo>
                    <a:pt x="1277" y="0"/>
                    <a:pt x="0" y="1255"/>
                    <a:pt x="0" y="2835"/>
                  </a:cubicBezTo>
                  <a:cubicBezTo>
                    <a:pt x="0" y="4393"/>
                    <a:pt x="1277" y="5670"/>
                    <a:pt x="2835" y="5670"/>
                  </a:cubicBezTo>
                  <a:cubicBezTo>
                    <a:pt x="4415" y="5670"/>
                    <a:pt x="5691" y="4393"/>
                    <a:pt x="5691" y="2835"/>
                  </a:cubicBezTo>
                  <a:cubicBezTo>
                    <a:pt x="5691" y="1255"/>
                    <a:pt x="4415" y="0"/>
                    <a:pt x="2835"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768021" y="2795381"/>
              <a:ext cx="985242" cy="769012"/>
            </a:xfrm>
            <a:custGeom>
              <a:rect b="b" l="l" r="r" t="t"/>
              <a:pathLst>
                <a:path extrusionOk="0" h="13006" w="16663">
                  <a:moveTo>
                    <a:pt x="1" y="1"/>
                  </a:moveTo>
                  <a:lnTo>
                    <a:pt x="1" y="4696"/>
                  </a:lnTo>
                  <a:lnTo>
                    <a:pt x="195" y="4696"/>
                  </a:lnTo>
                  <a:cubicBezTo>
                    <a:pt x="239" y="4689"/>
                    <a:pt x="284" y="4687"/>
                    <a:pt x="331" y="4687"/>
                  </a:cubicBezTo>
                  <a:cubicBezTo>
                    <a:pt x="424" y="4687"/>
                    <a:pt x="520" y="4696"/>
                    <a:pt x="607" y="4696"/>
                  </a:cubicBezTo>
                  <a:lnTo>
                    <a:pt x="693" y="4696"/>
                  </a:lnTo>
                  <a:cubicBezTo>
                    <a:pt x="5389" y="4696"/>
                    <a:pt x="9392" y="8202"/>
                    <a:pt x="9998" y="12854"/>
                  </a:cubicBezTo>
                  <a:lnTo>
                    <a:pt x="10019" y="13006"/>
                  </a:lnTo>
                  <a:lnTo>
                    <a:pt x="16662" y="13006"/>
                  </a:lnTo>
                  <a:lnTo>
                    <a:pt x="16662" y="1"/>
                  </a:lnTo>
                  <a:lnTo>
                    <a:pt x="16273" y="1"/>
                  </a:lnTo>
                  <a:lnTo>
                    <a:pt x="16273" y="12638"/>
                  </a:lnTo>
                  <a:lnTo>
                    <a:pt x="10344" y="12638"/>
                  </a:lnTo>
                  <a:cubicBezTo>
                    <a:pt x="9652" y="7877"/>
                    <a:pt x="5519" y="4307"/>
                    <a:pt x="693" y="4307"/>
                  </a:cubicBezTo>
                  <a:lnTo>
                    <a:pt x="369" y="4307"/>
                  </a:lnTo>
                  <a:lnTo>
                    <a:pt x="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1806978" y="2795381"/>
              <a:ext cx="963483" cy="769012"/>
            </a:xfrm>
            <a:custGeom>
              <a:rect b="b" l="l" r="r" t="t"/>
              <a:pathLst>
                <a:path extrusionOk="0" h="13006" w="16295">
                  <a:moveTo>
                    <a:pt x="0" y="1"/>
                  </a:moveTo>
                  <a:lnTo>
                    <a:pt x="0" y="13006"/>
                  </a:lnTo>
                  <a:lnTo>
                    <a:pt x="6254" y="13006"/>
                  </a:lnTo>
                  <a:lnTo>
                    <a:pt x="6275" y="12854"/>
                  </a:lnTo>
                  <a:cubicBezTo>
                    <a:pt x="6903" y="8202"/>
                    <a:pt x="10906" y="4696"/>
                    <a:pt x="15602" y="4696"/>
                  </a:cubicBezTo>
                  <a:lnTo>
                    <a:pt x="15688" y="4696"/>
                  </a:lnTo>
                  <a:cubicBezTo>
                    <a:pt x="15775" y="4696"/>
                    <a:pt x="15861" y="4687"/>
                    <a:pt x="15954" y="4687"/>
                  </a:cubicBezTo>
                  <a:cubicBezTo>
                    <a:pt x="16001" y="4687"/>
                    <a:pt x="16049" y="4689"/>
                    <a:pt x="16099" y="4696"/>
                  </a:cubicBezTo>
                  <a:lnTo>
                    <a:pt x="16294" y="4696"/>
                  </a:lnTo>
                  <a:lnTo>
                    <a:pt x="16294" y="1"/>
                  </a:lnTo>
                  <a:lnTo>
                    <a:pt x="15905" y="1"/>
                  </a:lnTo>
                  <a:lnTo>
                    <a:pt x="15926" y="4307"/>
                  </a:lnTo>
                  <a:lnTo>
                    <a:pt x="15602" y="4307"/>
                  </a:lnTo>
                  <a:cubicBezTo>
                    <a:pt x="10776" y="4307"/>
                    <a:pt x="6643" y="7877"/>
                    <a:pt x="5929" y="12638"/>
                  </a:cubicBezTo>
                  <a:lnTo>
                    <a:pt x="390" y="12638"/>
                  </a:lnTo>
                  <a:lnTo>
                    <a:pt x="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a:off x="724502" y="2406429"/>
              <a:ext cx="2181509" cy="412060"/>
            </a:xfrm>
            <a:custGeom>
              <a:rect b="b" l="l" r="r" t="t"/>
              <a:pathLst>
                <a:path extrusionOk="0" h="6969" w="36895">
                  <a:moveTo>
                    <a:pt x="16771" y="0"/>
                  </a:moveTo>
                  <a:cubicBezTo>
                    <a:pt x="13677" y="0"/>
                    <a:pt x="10734" y="303"/>
                    <a:pt x="8094" y="844"/>
                  </a:cubicBezTo>
                  <a:cubicBezTo>
                    <a:pt x="4588" y="2446"/>
                    <a:pt x="1754" y="4631"/>
                    <a:pt x="1" y="6968"/>
                  </a:cubicBezTo>
                  <a:lnTo>
                    <a:pt x="17420" y="6968"/>
                  </a:lnTo>
                  <a:lnTo>
                    <a:pt x="17420" y="22"/>
                  </a:lnTo>
                  <a:cubicBezTo>
                    <a:pt x="17204" y="0"/>
                    <a:pt x="16987" y="0"/>
                    <a:pt x="16771" y="0"/>
                  </a:cubicBezTo>
                  <a:close/>
                  <a:moveTo>
                    <a:pt x="18264" y="22"/>
                  </a:moveTo>
                  <a:lnTo>
                    <a:pt x="18264" y="6968"/>
                  </a:lnTo>
                  <a:lnTo>
                    <a:pt x="28910" y="6968"/>
                  </a:lnTo>
                  <a:lnTo>
                    <a:pt x="25708" y="909"/>
                  </a:lnTo>
                  <a:cubicBezTo>
                    <a:pt x="23436" y="412"/>
                    <a:pt x="20926" y="109"/>
                    <a:pt x="18264" y="22"/>
                  </a:cubicBezTo>
                  <a:close/>
                  <a:moveTo>
                    <a:pt x="26681" y="1126"/>
                  </a:moveTo>
                  <a:lnTo>
                    <a:pt x="29776" y="6968"/>
                  </a:lnTo>
                  <a:lnTo>
                    <a:pt x="36895" y="6968"/>
                  </a:lnTo>
                  <a:cubicBezTo>
                    <a:pt x="35488" y="4458"/>
                    <a:pt x="31723" y="2337"/>
                    <a:pt x="26681" y="112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1804436" y="2407729"/>
              <a:ext cx="515651" cy="194529"/>
            </a:xfrm>
            <a:custGeom>
              <a:rect b="b" l="l" r="r" t="t"/>
              <a:pathLst>
                <a:path extrusionOk="0" h="3290" w="8721">
                  <a:moveTo>
                    <a:pt x="0" y="0"/>
                  </a:moveTo>
                  <a:lnTo>
                    <a:pt x="0" y="3289"/>
                  </a:lnTo>
                  <a:lnTo>
                    <a:pt x="8720" y="3289"/>
                  </a:lnTo>
                  <a:lnTo>
                    <a:pt x="7444" y="887"/>
                  </a:lnTo>
                  <a:cubicBezTo>
                    <a:pt x="7184" y="822"/>
                    <a:pt x="6924" y="779"/>
                    <a:pt x="6665" y="714"/>
                  </a:cubicBezTo>
                  <a:lnTo>
                    <a:pt x="6578" y="714"/>
                  </a:lnTo>
                  <a:cubicBezTo>
                    <a:pt x="6362" y="671"/>
                    <a:pt x="6145" y="628"/>
                    <a:pt x="5907" y="584"/>
                  </a:cubicBezTo>
                  <a:cubicBezTo>
                    <a:pt x="5821" y="563"/>
                    <a:pt x="5713" y="563"/>
                    <a:pt x="5604" y="541"/>
                  </a:cubicBezTo>
                  <a:cubicBezTo>
                    <a:pt x="5410" y="498"/>
                    <a:pt x="5193" y="476"/>
                    <a:pt x="4955" y="433"/>
                  </a:cubicBezTo>
                  <a:cubicBezTo>
                    <a:pt x="4847" y="433"/>
                    <a:pt x="4739" y="411"/>
                    <a:pt x="4631" y="390"/>
                  </a:cubicBezTo>
                  <a:cubicBezTo>
                    <a:pt x="4414" y="368"/>
                    <a:pt x="4198" y="346"/>
                    <a:pt x="3982" y="303"/>
                  </a:cubicBezTo>
                  <a:cubicBezTo>
                    <a:pt x="3873" y="303"/>
                    <a:pt x="3765" y="281"/>
                    <a:pt x="3657" y="281"/>
                  </a:cubicBezTo>
                  <a:cubicBezTo>
                    <a:pt x="3419" y="238"/>
                    <a:pt x="3203" y="216"/>
                    <a:pt x="2965" y="195"/>
                  </a:cubicBezTo>
                  <a:cubicBezTo>
                    <a:pt x="2878" y="195"/>
                    <a:pt x="2813" y="195"/>
                    <a:pt x="2748" y="173"/>
                  </a:cubicBezTo>
                  <a:cubicBezTo>
                    <a:pt x="1926" y="108"/>
                    <a:pt x="1082" y="43"/>
                    <a:pt x="216" y="22"/>
                  </a:cubicBezTo>
                  <a:cubicBezTo>
                    <a:pt x="151" y="22"/>
                    <a:pt x="87" y="22"/>
                    <a:pt x="0"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949725" y="2406429"/>
              <a:ext cx="804844" cy="195830"/>
            </a:xfrm>
            <a:custGeom>
              <a:rect b="b" l="l" r="r" t="t"/>
              <a:pathLst>
                <a:path extrusionOk="0" h="3312" w="13612">
                  <a:moveTo>
                    <a:pt x="12962" y="0"/>
                  </a:moveTo>
                  <a:cubicBezTo>
                    <a:pt x="9868" y="0"/>
                    <a:pt x="6925" y="303"/>
                    <a:pt x="4285" y="844"/>
                  </a:cubicBezTo>
                  <a:cubicBezTo>
                    <a:pt x="3917" y="1017"/>
                    <a:pt x="3571" y="1191"/>
                    <a:pt x="3203" y="1364"/>
                  </a:cubicBezTo>
                  <a:cubicBezTo>
                    <a:pt x="3181" y="1385"/>
                    <a:pt x="3138" y="1407"/>
                    <a:pt x="3095" y="1429"/>
                  </a:cubicBezTo>
                  <a:cubicBezTo>
                    <a:pt x="2748" y="1602"/>
                    <a:pt x="2424" y="1775"/>
                    <a:pt x="2099" y="1970"/>
                  </a:cubicBezTo>
                  <a:cubicBezTo>
                    <a:pt x="2056" y="1991"/>
                    <a:pt x="2013" y="2013"/>
                    <a:pt x="1969" y="2034"/>
                  </a:cubicBezTo>
                  <a:cubicBezTo>
                    <a:pt x="1645" y="2229"/>
                    <a:pt x="1320" y="2424"/>
                    <a:pt x="1017" y="2619"/>
                  </a:cubicBezTo>
                  <a:cubicBezTo>
                    <a:pt x="996" y="2640"/>
                    <a:pt x="974" y="2662"/>
                    <a:pt x="952" y="2684"/>
                  </a:cubicBezTo>
                  <a:cubicBezTo>
                    <a:pt x="628" y="2878"/>
                    <a:pt x="303" y="3095"/>
                    <a:pt x="0" y="3311"/>
                  </a:cubicBezTo>
                  <a:lnTo>
                    <a:pt x="13611" y="3311"/>
                  </a:lnTo>
                  <a:lnTo>
                    <a:pt x="13611" y="22"/>
                  </a:lnTo>
                  <a:cubicBezTo>
                    <a:pt x="13395" y="0"/>
                    <a:pt x="13178" y="0"/>
                    <a:pt x="12962"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2302125" y="2472949"/>
              <a:ext cx="357012" cy="129312"/>
            </a:xfrm>
            <a:custGeom>
              <a:rect b="b" l="l" r="r" t="t"/>
              <a:pathLst>
                <a:path extrusionOk="0" h="2187" w="6038">
                  <a:moveTo>
                    <a:pt x="0" y="1"/>
                  </a:moveTo>
                  <a:lnTo>
                    <a:pt x="1169" y="2186"/>
                  </a:lnTo>
                  <a:lnTo>
                    <a:pt x="6038" y="2186"/>
                  </a:lnTo>
                  <a:cubicBezTo>
                    <a:pt x="5994" y="2165"/>
                    <a:pt x="5951" y="2143"/>
                    <a:pt x="5908" y="2143"/>
                  </a:cubicBezTo>
                  <a:cubicBezTo>
                    <a:pt x="5800" y="2078"/>
                    <a:pt x="5670" y="2013"/>
                    <a:pt x="5540" y="1948"/>
                  </a:cubicBezTo>
                  <a:cubicBezTo>
                    <a:pt x="5410" y="1883"/>
                    <a:pt x="5302" y="1818"/>
                    <a:pt x="5194" y="1775"/>
                  </a:cubicBezTo>
                  <a:cubicBezTo>
                    <a:pt x="5064" y="1710"/>
                    <a:pt x="4934" y="1645"/>
                    <a:pt x="4804" y="1602"/>
                  </a:cubicBezTo>
                  <a:cubicBezTo>
                    <a:pt x="4674" y="1537"/>
                    <a:pt x="4545" y="1472"/>
                    <a:pt x="4415" y="1429"/>
                  </a:cubicBezTo>
                  <a:cubicBezTo>
                    <a:pt x="4285" y="1364"/>
                    <a:pt x="4155" y="1321"/>
                    <a:pt x="4025" y="1277"/>
                  </a:cubicBezTo>
                  <a:cubicBezTo>
                    <a:pt x="3874" y="1212"/>
                    <a:pt x="3744" y="1148"/>
                    <a:pt x="3592" y="1104"/>
                  </a:cubicBezTo>
                  <a:cubicBezTo>
                    <a:pt x="3463" y="1061"/>
                    <a:pt x="3354" y="996"/>
                    <a:pt x="3225" y="953"/>
                  </a:cubicBezTo>
                  <a:cubicBezTo>
                    <a:pt x="3073" y="909"/>
                    <a:pt x="2900" y="845"/>
                    <a:pt x="2749" y="801"/>
                  </a:cubicBezTo>
                  <a:cubicBezTo>
                    <a:pt x="2619" y="758"/>
                    <a:pt x="2511" y="715"/>
                    <a:pt x="2381" y="671"/>
                  </a:cubicBezTo>
                  <a:cubicBezTo>
                    <a:pt x="2208" y="607"/>
                    <a:pt x="2034" y="563"/>
                    <a:pt x="1861" y="498"/>
                  </a:cubicBezTo>
                  <a:cubicBezTo>
                    <a:pt x="1753" y="477"/>
                    <a:pt x="1645" y="455"/>
                    <a:pt x="1558" y="412"/>
                  </a:cubicBezTo>
                  <a:cubicBezTo>
                    <a:pt x="1342" y="347"/>
                    <a:pt x="1147" y="304"/>
                    <a:pt x="931" y="239"/>
                  </a:cubicBezTo>
                  <a:cubicBezTo>
                    <a:pt x="888" y="217"/>
                    <a:pt x="823" y="195"/>
                    <a:pt x="758" y="195"/>
                  </a:cubicBezTo>
                  <a:cubicBezTo>
                    <a:pt x="498" y="131"/>
                    <a:pt x="260" y="66"/>
                    <a:pt x="0"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1485789" y="2910565"/>
              <a:ext cx="208661" cy="55048"/>
            </a:xfrm>
            <a:custGeom>
              <a:rect b="b" l="l" r="r" t="t"/>
              <a:pathLst>
                <a:path extrusionOk="0" h="931" w="3529">
                  <a:moveTo>
                    <a:pt x="1" y="0"/>
                  </a:moveTo>
                  <a:lnTo>
                    <a:pt x="1" y="931"/>
                  </a:lnTo>
                  <a:lnTo>
                    <a:pt x="3528" y="476"/>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1899101" y="2910565"/>
              <a:ext cx="209903" cy="55048"/>
            </a:xfrm>
            <a:custGeom>
              <a:rect b="b" l="l" r="r" t="t"/>
              <a:pathLst>
                <a:path extrusionOk="0" h="931" w="3550">
                  <a:moveTo>
                    <a:pt x="0" y="0"/>
                  </a:moveTo>
                  <a:lnTo>
                    <a:pt x="0" y="931"/>
                  </a:lnTo>
                  <a:lnTo>
                    <a:pt x="3549" y="47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1"/>
          <p:cNvSpPr txBox="1"/>
          <p:nvPr>
            <p:ph idx="1" type="subTitle"/>
          </p:nvPr>
        </p:nvSpPr>
        <p:spPr>
          <a:xfrm>
            <a:off x="2037153" y="1413225"/>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라즈베리파이</a:t>
            </a:r>
            <a:endParaRPr/>
          </a:p>
        </p:txBody>
      </p:sp>
      <p:sp>
        <p:nvSpPr>
          <p:cNvPr id="472" name="Google Shape;472;p31"/>
          <p:cNvSpPr txBox="1"/>
          <p:nvPr>
            <p:ph idx="2" type="subTitle"/>
          </p:nvPr>
        </p:nvSpPr>
        <p:spPr>
          <a:xfrm>
            <a:off x="2037153" y="2609925"/>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VScode using SSH</a:t>
            </a:r>
            <a:endParaRPr/>
          </a:p>
        </p:txBody>
      </p:sp>
      <p:sp>
        <p:nvSpPr>
          <p:cNvPr id="473" name="Google Shape;473;p31"/>
          <p:cNvSpPr txBox="1"/>
          <p:nvPr>
            <p:ph idx="3" type="subTitle"/>
          </p:nvPr>
        </p:nvSpPr>
        <p:spPr>
          <a:xfrm>
            <a:off x="2037153" y="3735200"/>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Python</a:t>
            </a:r>
            <a:endParaRPr/>
          </a:p>
        </p:txBody>
      </p:sp>
      <p:sp>
        <p:nvSpPr>
          <p:cNvPr id="474" name="Google Shape;47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개발환경</a:t>
            </a:r>
            <a:endParaRPr/>
          </a:p>
        </p:txBody>
      </p:sp>
      <p:pic>
        <p:nvPicPr>
          <p:cNvPr id="475" name="Google Shape;475;p31"/>
          <p:cNvPicPr preferRelativeResize="0"/>
          <p:nvPr/>
        </p:nvPicPr>
        <p:blipFill rotWithShape="1">
          <a:blip r:embed="rId3">
            <a:alphaModFix/>
          </a:blip>
          <a:srcRect b="0" l="0" r="0" t="0"/>
          <a:stretch/>
        </p:blipFill>
        <p:spPr>
          <a:xfrm>
            <a:off x="746025" y="2359763"/>
            <a:ext cx="1026524" cy="1026524"/>
          </a:xfrm>
          <a:prstGeom prst="rect">
            <a:avLst/>
          </a:prstGeom>
          <a:noFill/>
          <a:ln>
            <a:noFill/>
          </a:ln>
        </p:spPr>
      </p:pic>
      <p:pic>
        <p:nvPicPr>
          <p:cNvPr id="476" name="Google Shape;476;p31"/>
          <p:cNvPicPr preferRelativeResize="0"/>
          <p:nvPr/>
        </p:nvPicPr>
        <p:blipFill rotWithShape="1">
          <a:blip r:embed="rId4">
            <a:alphaModFix/>
          </a:blip>
          <a:srcRect b="19693" l="26532" r="27815" t="16903"/>
          <a:stretch/>
        </p:blipFill>
        <p:spPr>
          <a:xfrm>
            <a:off x="746025" y="1106038"/>
            <a:ext cx="1026525" cy="1140575"/>
          </a:xfrm>
          <a:prstGeom prst="rect">
            <a:avLst/>
          </a:prstGeom>
          <a:noFill/>
          <a:ln>
            <a:noFill/>
          </a:ln>
        </p:spPr>
      </p:pic>
      <p:pic>
        <p:nvPicPr>
          <p:cNvPr id="477" name="Google Shape;477;p31"/>
          <p:cNvPicPr preferRelativeResize="0"/>
          <p:nvPr/>
        </p:nvPicPr>
        <p:blipFill>
          <a:blip r:embed="rId5">
            <a:alphaModFix/>
          </a:blip>
          <a:stretch>
            <a:fillRect/>
          </a:stretch>
        </p:blipFill>
        <p:spPr>
          <a:xfrm>
            <a:off x="689013" y="3428023"/>
            <a:ext cx="1140550" cy="1140550"/>
          </a:xfrm>
          <a:prstGeom prst="rect">
            <a:avLst/>
          </a:prstGeom>
          <a:noFill/>
          <a:ln>
            <a:noFill/>
          </a:ln>
        </p:spPr>
      </p:pic>
      <p:grpSp>
        <p:nvGrpSpPr>
          <p:cNvPr id="478" name="Google Shape;478;p31"/>
          <p:cNvGrpSpPr/>
          <p:nvPr/>
        </p:nvGrpSpPr>
        <p:grpSpPr>
          <a:xfrm>
            <a:off x="5197338" y="2421228"/>
            <a:ext cx="3691307" cy="1840175"/>
            <a:chOff x="-12" y="2342453"/>
            <a:chExt cx="3691307" cy="1840175"/>
          </a:xfrm>
        </p:grpSpPr>
        <p:sp>
          <p:nvSpPr>
            <p:cNvPr id="479" name="Google Shape;479;p31"/>
            <p:cNvSpPr/>
            <p:nvPr/>
          </p:nvSpPr>
          <p:spPr>
            <a:xfrm>
              <a:off x="601894" y="2342453"/>
              <a:ext cx="2799489" cy="789920"/>
            </a:xfrm>
            <a:custGeom>
              <a:rect b="b" l="l" r="r" t="t"/>
              <a:pathLst>
                <a:path extrusionOk="0" h="13915" w="49315">
                  <a:moveTo>
                    <a:pt x="10603" y="1"/>
                  </a:moveTo>
                  <a:lnTo>
                    <a:pt x="0" y="13914"/>
                  </a:lnTo>
                  <a:lnTo>
                    <a:pt x="49315" y="13395"/>
                  </a:lnTo>
                  <a:lnTo>
                    <a:pt x="46870" y="6038"/>
                  </a:lnTo>
                  <a:cubicBezTo>
                    <a:pt x="46480" y="5042"/>
                    <a:pt x="45441" y="3095"/>
                    <a:pt x="43018" y="1645"/>
                  </a:cubicBezTo>
                  <a:cubicBezTo>
                    <a:pt x="39988" y="22"/>
                    <a:pt x="33562" y="1"/>
                    <a:pt x="33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a:off x="-12" y="3046314"/>
              <a:ext cx="3691307" cy="840273"/>
            </a:xfrm>
            <a:custGeom>
              <a:rect b="b" l="l" r="r" t="t"/>
              <a:pathLst>
                <a:path extrusionOk="0" h="14802" w="65025">
                  <a:moveTo>
                    <a:pt x="10430" y="1"/>
                  </a:moveTo>
                  <a:cubicBezTo>
                    <a:pt x="10387" y="1"/>
                    <a:pt x="1385" y="174"/>
                    <a:pt x="476" y="4199"/>
                  </a:cubicBezTo>
                  <a:cubicBezTo>
                    <a:pt x="0" y="6233"/>
                    <a:pt x="173" y="8396"/>
                    <a:pt x="476" y="10019"/>
                  </a:cubicBezTo>
                  <a:cubicBezTo>
                    <a:pt x="498" y="10106"/>
                    <a:pt x="1299" y="13828"/>
                    <a:pt x="3938" y="14564"/>
                  </a:cubicBezTo>
                  <a:cubicBezTo>
                    <a:pt x="4306" y="14672"/>
                    <a:pt x="4717" y="14758"/>
                    <a:pt x="5172" y="14802"/>
                  </a:cubicBezTo>
                  <a:lnTo>
                    <a:pt x="54789" y="14802"/>
                  </a:lnTo>
                  <a:cubicBezTo>
                    <a:pt x="54789" y="14802"/>
                    <a:pt x="55633" y="14802"/>
                    <a:pt x="56867" y="14607"/>
                  </a:cubicBezTo>
                  <a:cubicBezTo>
                    <a:pt x="57061" y="14564"/>
                    <a:pt x="57278" y="14520"/>
                    <a:pt x="57494" y="14499"/>
                  </a:cubicBezTo>
                  <a:cubicBezTo>
                    <a:pt x="58381" y="14304"/>
                    <a:pt x="59420" y="14044"/>
                    <a:pt x="60437" y="13611"/>
                  </a:cubicBezTo>
                  <a:cubicBezTo>
                    <a:pt x="62925" y="12443"/>
                    <a:pt x="63921" y="10604"/>
                    <a:pt x="64310" y="9435"/>
                  </a:cubicBezTo>
                  <a:cubicBezTo>
                    <a:pt x="64830" y="7401"/>
                    <a:pt x="65024" y="5562"/>
                    <a:pt x="65024" y="4004"/>
                  </a:cubicBezTo>
                  <a:cubicBezTo>
                    <a:pt x="65024" y="3982"/>
                    <a:pt x="65024" y="3939"/>
                    <a:pt x="65024" y="3917"/>
                  </a:cubicBezTo>
                  <a:cubicBezTo>
                    <a:pt x="65024" y="3787"/>
                    <a:pt x="65024" y="3679"/>
                    <a:pt x="65024" y="3571"/>
                  </a:cubicBezTo>
                  <a:cubicBezTo>
                    <a:pt x="64981" y="87"/>
                    <a:pt x="58836" y="1"/>
                    <a:pt x="58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11001" y="3448001"/>
              <a:ext cx="3666783" cy="438586"/>
            </a:xfrm>
            <a:custGeom>
              <a:rect b="b" l="l" r="r" t="t"/>
              <a:pathLst>
                <a:path extrusionOk="0" h="7726" w="64593">
                  <a:moveTo>
                    <a:pt x="1" y="1"/>
                  </a:moveTo>
                  <a:cubicBezTo>
                    <a:pt x="1" y="1061"/>
                    <a:pt x="131" y="2078"/>
                    <a:pt x="282" y="2943"/>
                  </a:cubicBezTo>
                  <a:cubicBezTo>
                    <a:pt x="304" y="3030"/>
                    <a:pt x="1105" y="6752"/>
                    <a:pt x="3744" y="7488"/>
                  </a:cubicBezTo>
                  <a:cubicBezTo>
                    <a:pt x="4112" y="7596"/>
                    <a:pt x="4523" y="7682"/>
                    <a:pt x="4978" y="7726"/>
                  </a:cubicBezTo>
                  <a:lnTo>
                    <a:pt x="54595" y="7726"/>
                  </a:lnTo>
                  <a:cubicBezTo>
                    <a:pt x="54595" y="7726"/>
                    <a:pt x="55439" y="7726"/>
                    <a:pt x="56673" y="7531"/>
                  </a:cubicBezTo>
                  <a:cubicBezTo>
                    <a:pt x="56867" y="7488"/>
                    <a:pt x="57084" y="7444"/>
                    <a:pt x="57300" y="7423"/>
                  </a:cubicBezTo>
                  <a:cubicBezTo>
                    <a:pt x="58187" y="7228"/>
                    <a:pt x="59226" y="6968"/>
                    <a:pt x="60243" y="6535"/>
                  </a:cubicBezTo>
                  <a:cubicBezTo>
                    <a:pt x="62731" y="5367"/>
                    <a:pt x="63727" y="3528"/>
                    <a:pt x="64116" y="2359"/>
                  </a:cubicBezTo>
                  <a:cubicBezTo>
                    <a:pt x="64333" y="1537"/>
                    <a:pt x="64484" y="758"/>
                    <a:pt x="64592" y="1"/>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3473818" y="3064763"/>
              <a:ext cx="217476" cy="523340"/>
            </a:xfrm>
            <a:custGeom>
              <a:rect b="b" l="l" r="r" t="t"/>
              <a:pathLst>
                <a:path extrusionOk="0" h="9219" w="3831">
                  <a:moveTo>
                    <a:pt x="0" y="0"/>
                  </a:moveTo>
                  <a:lnTo>
                    <a:pt x="3073" y="9218"/>
                  </a:lnTo>
                  <a:cubicBezTo>
                    <a:pt x="3095" y="9175"/>
                    <a:pt x="3116" y="9153"/>
                    <a:pt x="3116" y="9110"/>
                  </a:cubicBezTo>
                  <a:cubicBezTo>
                    <a:pt x="3636" y="7076"/>
                    <a:pt x="3830" y="5237"/>
                    <a:pt x="3830" y="3679"/>
                  </a:cubicBezTo>
                  <a:cubicBezTo>
                    <a:pt x="3830" y="3657"/>
                    <a:pt x="3830" y="3614"/>
                    <a:pt x="3830" y="3592"/>
                  </a:cubicBezTo>
                  <a:cubicBezTo>
                    <a:pt x="3830" y="3462"/>
                    <a:pt x="3830" y="3354"/>
                    <a:pt x="3830" y="3246"/>
                  </a:cubicBezTo>
                  <a:cubicBezTo>
                    <a:pt x="3809" y="1277"/>
                    <a:pt x="1818" y="390"/>
                    <a:pt x="0" y="0"/>
                  </a:cubicBezTo>
                  <a:close/>
                </a:path>
              </a:pathLst>
            </a:custGeom>
            <a:solidFill>
              <a:srgbClr val="1D2A46">
                <a:alpha val="29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65100" y="3720712"/>
              <a:ext cx="3503349" cy="165875"/>
            </a:xfrm>
            <a:custGeom>
              <a:rect b="b" l="l" r="r" t="t"/>
              <a:pathLst>
                <a:path extrusionOk="0" h="2922" w="61714">
                  <a:moveTo>
                    <a:pt x="0" y="0"/>
                  </a:moveTo>
                  <a:cubicBezTo>
                    <a:pt x="519" y="1082"/>
                    <a:pt x="1385" y="2294"/>
                    <a:pt x="2791" y="2684"/>
                  </a:cubicBezTo>
                  <a:cubicBezTo>
                    <a:pt x="3159" y="2792"/>
                    <a:pt x="3570" y="2878"/>
                    <a:pt x="4025" y="2922"/>
                  </a:cubicBezTo>
                  <a:lnTo>
                    <a:pt x="53642" y="2922"/>
                  </a:lnTo>
                  <a:cubicBezTo>
                    <a:pt x="53642" y="2922"/>
                    <a:pt x="54486" y="2922"/>
                    <a:pt x="55720" y="2727"/>
                  </a:cubicBezTo>
                  <a:cubicBezTo>
                    <a:pt x="55914" y="2684"/>
                    <a:pt x="56131" y="2640"/>
                    <a:pt x="56347" y="2619"/>
                  </a:cubicBezTo>
                  <a:cubicBezTo>
                    <a:pt x="57234" y="2424"/>
                    <a:pt x="58273" y="2164"/>
                    <a:pt x="59290" y="1731"/>
                  </a:cubicBezTo>
                  <a:cubicBezTo>
                    <a:pt x="60350" y="1234"/>
                    <a:pt x="61129" y="628"/>
                    <a:pt x="617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2429" y="3131068"/>
              <a:ext cx="170813" cy="454594"/>
            </a:xfrm>
            <a:custGeom>
              <a:rect b="b" l="l" r="r" t="t"/>
              <a:pathLst>
                <a:path extrusionOk="0" h="8008" w="3009">
                  <a:moveTo>
                    <a:pt x="3008" y="1"/>
                  </a:moveTo>
                  <a:lnTo>
                    <a:pt x="3008" y="1"/>
                  </a:lnTo>
                  <a:cubicBezTo>
                    <a:pt x="1732" y="628"/>
                    <a:pt x="693" y="1494"/>
                    <a:pt x="433" y="2706"/>
                  </a:cubicBezTo>
                  <a:cubicBezTo>
                    <a:pt x="0" y="4523"/>
                    <a:pt x="109" y="6449"/>
                    <a:pt x="347" y="8007"/>
                  </a:cubicBezTo>
                  <a:lnTo>
                    <a:pt x="30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361086" y="3187608"/>
              <a:ext cx="995078" cy="995021"/>
            </a:xfrm>
            <a:custGeom>
              <a:rect b="b" l="l" r="r" t="t"/>
              <a:pathLst>
                <a:path extrusionOk="0" h="17528" w="17529">
                  <a:moveTo>
                    <a:pt x="8765" y="0"/>
                  </a:moveTo>
                  <a:cubicBezTo>
                    <a:pt x="3939" y="0"/>
                    <a:pt x="1" y="3917"/>
                    <a:pt x="1" y="8764"/>
                  </a:cubicBezTo>
                  <a:cubicBezTo>
                    <a:pt x="1" y="13589"/>
                    <a:pt x="3939" y="17528"/>
                    <a:pt x="8765" y="17528"/>
                  </a:cubicBezTo>
                  <a:cubicBezTo>
                    <a:pt x="13612" y="17528"/>
                    <a:pt x="17528" y="13589"/>
                    <a:pt x="17528" y="8764"/>
                  </a:cubicBezTo>
                  <a:cubicBezTo>
                    <a:pt x="17528" y="3917"/>
                    <a:pt x="13612" y="0"/>
                    <a:pt x="87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428696" y="3255161"/>
              <a:ext cx="859914" cy="859914"/>
            </a:xfrm>
            <a:custGeom>
              <a:rect b="b" l="l" r="r" t="t"/>
              <a:pathLst>
                <a:path extrusionOk="0" h="15148" w="15148">
                  <a:moveTo>
                    <a:pt x="7574" y="0"/>
                  </a:moveTo>
                  <a:cubicBezTo>
                    <a:pt x="3397" y="0"/>
                    <a:pt x="0" y="3398"/>
                    <a:pt x="0" y="7574"/>
                  </a:cubicBezTo>
                  <a:cubicBezTo>
                    <a:pt x="0" y="11750"/>
                    <a:pt x="3397" y="15147"/>
                    <a:pt x="7574" y="15147"/>
                  </a:cubicBezTo>
                  <a:cubicBezTo>
                    <a:pt x="11750" y="15147"/>
                    <a:pt x="15147" y="11750"/>
                    <a:pt x="15147" y="7574"/>
                  </a:cubicBezTo>
                  <a:cubicBezTo>
                    <a:pt x="15147" y="3398"/>
                    <a:pt x="11750" y="0"/>
                    <a:pt x="7574"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507262" y="3333784"/>
              <a:ext cx="702725" cy="702668"/>
            </a:xfrm>
            <a:custGeom>
              <a:rect b="b" l="l" r="r" t="t"/>
              <a:pathLst>
                <a:path extrusionOk="0" h="12378" w="12379">
                  <a:moveTo>
                    <a:pt x="6190" y="0"/>
                  </a:moveTo>
                  <a:cubicBezTo>
                    <a:pt x="2771" y="0"/>
                    <a:pt x="1" y="2770"/>
                    <a:pt x="1" y="6189"/>
                  </a:cubicBezTo>
                  <a:cubicBezTo>
                    <a:pt x="1" y="9608"/>
                    <a:pt x="2771" y="12378"/>
                    <a:pt x="6190" y="12378"/>
                  </a:cubicBezTo>
                  <a:cubicBezTo>
                    <a:pt x="9609" y="12378"/>
                    <a:pt x="12378" y="9608"/>
                    <a:pt x="12378" y="6189"/>
                  </a:cubicBezTo>
                  <a:cubicBezTo>
                    <a:pt x="12378" y="2770"/>
                    <a:pt x="9609" y="0"/>
                    <a:pt x="6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590824" y="3417289"/>
              <a:ext cx="535601" cy="535658"/>
            </a:xfrm>
            <a:custGeom>
              <a:rect b="b" l="l" r="r" t="t"/>
              <a:pathLst>
                <a:path extrusionOk="0" h="9436" w="9435">
                  <a:moveTo>
                    <a:pt x="4718" y="1"/>
                  </a:moveTo>
                  <a:cubicBezTo>
                    <a:pt x="2121" y="1"/>
                    <a:pt x="0" y="2121"/>
                    <a:pt x="0" y="4718"/>
                  </a:cubicBezTo>
                  <a:cubicBezTo>
                    <a:pt x="0" y="7314"/>
                    <a:pt x="2121" y="9435"/>
                    <a:pt x="4718" y="9435"/>
                  </a:cubicBezTo>
                  <a:cubicBezTo>
                    <a:pt x="7336" y="9435"/>
                    <a:pt x="9435" y="7314"/>
                    <a:pt x="9435" y="4718"/>
                  </a:cubicBezTo>
                  <a:cubicBezTo>
                    <a:pt x="9435" y="2121"/>
                    <a:pt x="7336" y="1"/>
                    <a:pt x="4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685399" y="3511864"/>
              <a:ext cx="346452" cy="346452"/>
            </a:xfrm>
            <a:custGeom>
              <a:rect b="b" l="l" r="r" t="t"/>
              <a:pathLst>
                <a:path extrusionOk="0" h="6103" w="6103">
                  <a:moveTo>
                    <a:pt x="3052" y="1"/>
                  </a:moveTo>
                  <a:cubicBezTo>
                    <a:pt x="1364" y="1"/>
                    <a:pt x="1" y="1364"/>
                    <a:pt x="1" y="3052"/>
                  </a:cubicBezTo>
                  <a:cubicBezTo>
                    <a:pt x="1" y="4740"/>
                    <a:pt x="1364" y="6103"/>
                    <a:pt x="3052" y="6103"/>
                  </a:cubicBezTo>
                  <a:cubicBezTo>
                    <a:pt x="4739" y="6103"/>
                    <a:pt x="6103" y="4740"/>
                    <a:pt x="6103" y="3052"/>
                  </a:cubicBezTo>
                  <a:cubicBezTo>
                    <a:pt x="6103" y="1364"/>
                    <a:pt x="4739" y="1"/>
                    <a:pt x="30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2365830" y="3187608"/>
              <a:ext cx="993772" cy="995021"/>
            </a:xfrm>
            <a:custGeom>
              <a:rect b="b" l="l" r="r" t="t"/>
              <a:pathLst>
                <a:path extrusionOk="0" h="17528" w="17506">
                  <a:moveTo>
                    <a:pt x="8742" y="0"/>
                  </a:moveTo>
                  <a:cubicBezTo>
                    <a:pt x="3917" y="0"/>
                    <a:pt x="0" y="3917"/>
                    <a:pt x="0" y="8764"/>
                  </a:cubicBezTo>
                  <a:cubicBezTo>
                    <a:pt x="0" y="13589"/>
                    <a:pt x="3917" y="17528"/>
                    <a:pt x="8742" y="17528"/>
                  </a:cubicBezTo>
                  <a:cubicBezTo>
                    <a:pt x="13589" y="17528"/>
                    <a:pt x="17506" y="13589"/>
                    <a:pt x="17506" y="8764"/>
                  </a:cubicBezTo>
                  <a:cubicBezTo>
                    <a:pt x="17506" y="3917"/>
                    <a:pt x="13589" y="0"/>
                    <a:pt x="87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2432135" y="3255161"/>
              <a:ext cx="859914" cy="859914"/>
            </a:xfrm>
            <a:custGeom>
              <a:rect b="b" l="l" r="r" t="t"/>
              <a:pathLst>
                <a:path extrusionOk="0" h="15148" w="15148">
                  <a:moveTo>
                    <a:pt x="7574" y="0"/>
                  </a:moveTo>
                  <a:cubicBezTo>
                    <a:pt x="3398" y="0"/>
                    <a:pt x="1" y="3398"/>
                    <a:pt x="1" y="7574"/>
                  </a:cubicBezTo>
                  <a:cubicBezTo>
                    <a:pt x="1" y="11750"/>
                    <a:pt x="3398" y="15147"/>
                    <a:pt x="7574" y="15147"/>
                  </a:cubicBezTo>
                  <a:cubicBezTo>
                    <a:pt x="11751" y="15147"/>
                    <a:pt x="15148" y="11750"/>
                    <a:pt x="15148" y="7574"/>
                  </a:cubicBezTo>
                  <a:cubicBezTo>
                    <a:pt x="15148" y="3398"/>
                    <a:pt x="11751" y="0"/>
                    <a:pt x="7574"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2510758" y="3333784"/>
              <a:ext cx="702668" cy="702668"/>
            </a:xfrm>
            <a:custGeom>
              <a:rect b="b" l="l" r="r" t="t"/>
              <a:pathLst>
                <a:path extrusionOk="0" h="12378" w="12378">
                  <a:moveTo>
                    <a:pt x="6189" y="0"/>
                  </a:moveTo>
                  <a:cubicBezTo>
                    <a:pt x="2770" y="0"/>
                    <a:pt x="1" y="2770"/>
                    <a:pt x="1" y="6189"/>
                  </a:cubicBezTo>
                  <a:cubicBezTo>
                    <a:pt x="1" y="9608"/>
                    <a:pt x="2770" y="12378"/>
                    <a:pt x="6189" y="12378"/>
                  </a:cubicBezTo>
                  <a:cubicBezTo>
                    <a:pt x="9608" y="12378"/>
                    <a:pt x="12378" y="9608"/>
                    <a:pt x="12378" y="6189"/>
                  </a:cubicBezTo>
                  <a:cubicBezTo>
                    <a:pt x="12378" y="2770"/>
                    <a:pt x="9608" y="0"/>
                    <a:pt x="6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2594319" y="3417289"/>
              <a:ext cx="535601" cy="535658"/>
            </a:xfrm>
            <a:custGeom>
              <a:rect b="b" l="l" r="r" t="t"/>
              <a:pathLst>
                <a:path extrusionOk="0" h="9436" w="9435">
                  <a:moveTo>
                    <a:pt x="4717" y="1"/>
                  </a:moveTo>
                  <a:cubicBezTo>
                    <a:pt x="2121" y="1"/>
                    <a:pt x="0" y="2121"/>
                    <a:pt x="0" y="4718"/>
                  </a:cubicBezTo>
                  <a:cubicBezTo>
                    <a:pt x="0" y="7314"/>
                    <a:pt x="2121" y="9435"/>
                    <a:pt x="4717" y="9435"/>
                  </a:cubicBezTo>
                  <a:cubicBezTo>
                    <a:pt x="7336" y="9435"/>
                    <a:pt x="9435" y="7314"/>
                    <a:pt x="9435" y="4718"/>
                  </a:cubicBezTo>
                  <a:cubicBezTo>
                    <a:pt x="9435" y="2121"/>
                    <a:pt x="7336" y="1"/>
                    <a:pt x="4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2688894" y="3511864"/>
              <a:ext cx="346452" cy="346452"/>
            </a:xfrm>
            <a:custGeom>
              <a:rect b="b" l="l" r="r" t="t"/>
              <a:pathLst>
                <a:path extrusionOk="0" h="6103" w="6103">
                  <a:moveTo>
                    <a:pt x="3051" y="1"/>
                  </a:moveTo>
                  <a:cubicBezTo>
                    <a:pt x="1364" y="1"/>
                    <a:pt x="0" y="1364"/>
                    <a:pt x="0" y="3052"/>
                  </a:cubicBezTo>
                  <a:cubicBezTo>
                    <a:pt x="0" y="4740"/>
                    <a:pt x="1364" y="6103"/>
                    <a:pt x="3051" y="6103"/>
                  </a:cubicBezTo>
                  <a:cubicBezTo>
                    <a:pt x="4739" y="6103"/>
                    <a:pt x="6102" y="4740"/>
                    <a:pt x="6102" y="3052"/>
                  </a:cubicBezTo>
                  <a:cubicBezTo>
                    <a:pt x="6102" y="1364"/>
                    <a:pt x="4739" y="1"/>
                    <a:pt x="30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756642" y="2434587"/>
              <a:ext cx="2442081" cy="496318"/>
            </a:xfrm>
            <a:custGeom>
              <a:rect b="b" l="l" r="r" t="t"/>
              <a:pathLst>
                <a:path extrusionOk="0" h="8743" w="43019">
                  <a:moveTo>
                    <a:pt x="6644" y="1"/>
                  </a:moveTo>
                  <a:lnTo>
                    <a:pt x="1" y="8743"/>
                  </a:lnTo>
                  <a:lnTo>
                    <a:pt x="43018" y="8743"/>
                  </a:lnTo>
                  <a:lnTo>
                    <a:pt x="41893" y="5345"/>
                  </a:lnTo>
                  <a:cubicBezTo>
                    <a:pt x="41547" y="4458"/>
                    <a:pt x="40638" y="2727"/>
                    <a:pt x="38496" y="1450"/>
                  </a:cubicBezTo>
                  <a:cubicBezTo>
                    <a:pt x="35834" y="22"/>
                    <a:pt x="30143" y="1"/>
                    <a:pt x="30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1832727" y="2365785"/>
              <a:ext cx="55292" cy="679337"/>
            </a:xfrm>
            <a:custGeom>
              <a:rect b="b" l="l" r="r" t="t"/>
              <a:pathLst>
                <a:path extrusionOk="0" h="11967" w="974">
                  <a:moveTo>
                    <a:pt x="0" y="1"/>
                  </a:moveTo>
                  <a:lnTo>
                    <a:pt x="0" y="11967"/>
                  </a:lnTo>
                  <a:lnTo>
                    <a:pt x="974" y="11967"/>
                  </a:lnTo>
                  <a:lnTo>
                    <a:pt x="9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p:nvPr/>
          </p:nvSpPr>
          <p:spPr>
            <a:xfrm>
              <a:off x="2359699" y="2365785"/>
              <a:ext cx="305920" cy="679337"/>
            </a:xfrm>
            <a:custGeom>
              <a:rect b="b" l="l" r="r" t="t"/>
              <a:pathLst>
                <a:path extrusionOk="0" h="11967" w="5389">
                  <a:moveTo>
                    <a:pt x="0" y="1"/>
                  </a:moveTo>
                  <a:lnTo>
                    <a:pt x="4371" y="11967"/>
                  </a:lnTo>
                  <a:lnTo>
                    <a:pt x="5388" y="11967"/>
                  </a:lnTo>
                  <a:lnTo>
                    <a:pt x="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1"/>
            <p:cNvSpPr/>
            <p:nvPr/>
          </p:nvSpPr>
          <p:spPr>
            <a:xfrm>
              <a:off x="938468" y="2434587"/>
              <a:ext cx="2175501" cy="256816"/>
            </a:xfrm>
            <a:custGeom>
              <a:rect b="b" l="l" r="r" t="t"/>
              <a:pathLst>
                <a:path extrusionOk="0" h="4524" w="38323">
                  <a:moveTo>
                    <a:pt x="3441" y="1"/>
                  </a:moveTo>
                  <a:lnTo>
                    <a:pt x="0" y="4523"/>
                  </a:lnTo>
                  <a:lnTo>
                    <a:pt x="38322" y="4523"/>
                  </a:lnTo>
                  <a:cubicBezTo>
                    <a:pt x="37803" y="3614"/>
                    <a:pt x="36894" y="2402"/>
                    <a:pt x="35293" y="1450"/>
                  </a:cubicBezTo>
                  <a:cubicBezTo>
                    <a:pt x="32631" y="22"/>
                    <a:pt x="26940" y="1"/>
                    <a:pt x="26940" y="1"/>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815623" y="2894006"/>
              <a:ext cx="1017160" cy="724807"/>
            </a:xfrm>
            <a:custGeom>
              <a:rect b="b" l="l" r="r" t="t"/>
              <a:pathLst>
                <a:path extrusionOk="0" h="12768" w="17918">
                  <a:moveTo>
                    <a:pt x="22" y="0"/>
                  </a:moveTo>
                  <a:lnTo>
                    <a:pt x="0" y="3830"/>
                  </a:lnTo>
                  <a:lnTo>
                    <a:pt x="217" y="3809"/>
                  </a:lnTo>
                  <a:lnTo>
                    <a:pt x="758" y="3809"/>
                  </a:lnTo>
                  <a:cubicBezTo>
                    <a:pt x="5799" y="3809"/>
                    <a:pt x="10106" y="7574"/>
                    <a:pt x="10776" y="12594"/>
                  </a:cubicBezTo>
                  <a:lnTo>
                    <a:pt x="10798" y="12767"/>
                  </a:lnTo>
                  <a:lnTo>
                    <a:pt x="17917" y="12746"/>
                  </a:lnTo>
                  <a:lnTo>
                    <a:pt x="17917" y="0"/>
                  </a:lnTo>
                  <a:lnTo>
                    <a:pt x="17506" y="0"/>
                  </a:lnTo>
                  <a:lnTo>
                    <a:pt x="17506" y="12356"/>
                  </a:lnTo>
                  <a:lnTo>
                    <a:pt x="11144" y="12356"/>
                  </a:lnTo>
                  <a:cubicBezTo>
                    <a:pt x="10365" y="7249"/>
                    <a:pt x="5951" y="3398"/>
                    <a:pt x="758" y="3398"/>
                  </a:cubicBezTo>
                  <a:lnTo>
                    <a:pt x="411" y="3398"/>
                  </a:lnTo>
                  <a:lnTo>
                    <a:pt x="4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p:nvPr/>
          </p:nvSpPr>
          <p:spPr>
            <a:xfrm>
              <a:off x="1889210" y="2894006"/>
              <a:ext cx="993829" cy="724807"/>
            </a:xfrm>
            <a:custGeom>
              <a:rect b="b" l="l" r="r" t="t"/>
              <a:pathLst>
                <a:path extrusionOk="0" h="12768" w="17507">
                  <a:moveTo>
                    <a:pt x="1" y="0"/>
                  </a:moveTo>
                  <a:lnTo>
                    <a:pt x="1" y="12746"/>
                  </a:lnTo>
                  <a:lnTo>
                    <a:pt x="6730" y="12767"/>
                  </a:lnTo>
                  <a:lnTo>
                    <a:pt x="6752" y="12594"/>
                  </a:lnTo>
                  <a:cubicBezTo>
                    <a:pt x="7401" y="7574"/>
                    <a:pt x="11707" y="3809"/>
                    <a:pt x="16749" y="3809"/>
                  </a:cubicBezTo>
                  <a:lnTo>
                    <a:pt x="17290" y="3809"/>
                  </a:lnTo>
                  <a:lnTo>
                    <a:pt x="17506" y="3830"/>
                  </a:lnTo>
                  <a:lnTo>
                    <a:pt x="17506" y="0"/>
                  </a:lnTo>
                  <a:lnTo>
                    <a:pt x="17095" y="0"/>
                  </a:lnTo>
                  <a:lnTo>
                    <a:pt x="17095" y="3398"/>
                  </a:lnTo>
                  <a:lnTo>
                    <a:pt x="16749" y="3398"/>
                  </a:lnTo>
                  <a:cubicBezTo>
                    <a:pt x="11577" y="3398"/>
                    <a:pt x="7141" y="7249"/>
                    <a:pt x="6362" y="12356"/>
                  </a:cubicBezTo>
                  <a:lnTo>
                    <a:pt x="390" y="12356"/>
                  </a:lnTo>
                  <a:lnTo>
                    <a:pt x="3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1"/>
            <p:cNvSpPr/>
            <p:nvPr/>
          </p:nvSpPr>
          <p:spPr>
            <a:xfrm>
              <a:off x="1615307" y="3102854"/>
              <a:ext cx="162185" cy="43030"/>
            </a:xfrm>
            <a:custGeom>
              <a:rect b="b" l="l" r="r" t="t"/>
              <a:pathLst>
                <a:path extrusionOk="0" h="758" w="2857">
                  <a:moveTo>
                    <a:pt x="0" y="0"/>
                  </a:moveTo>
                  <a:lnTo>
                    <a:pt x="0" y="757"/>
                  </a:lnTo>
                  <a:lnTo>
                    <a:pt x="2856" y="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1948192" y="3102854"/>
              <a:ext cx="162185" cy="43030"/>
            </a:xfrm>
            <a:custGeom>
              <a:rect b="b" l="l" r="r" t="t"/>
              <a:pathLst>
                <a:path extrusionOk="0" h="758" w="2857">
                  <a:moveTo>
                    <a:pt x="0" y="0"/>
                  </a:moveTo>
                  <a:lnTo>
                    <a:pt x="0" y="757"/>
                  </a:lnTo>
                  <a:lnTo>
                    <a:pt x="2856" y="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2"/>
          <p:cNvSpPr txBox="1"/>
          <p:nvPr>
            <p:ph idx="1" type="subTitle"/>
          </p:nvPr>
        </p:nvSpPr>
        <p:spPr>
          <a:xfrm>
            <a:off x="2037153" y="1413225"/>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차선</a:t>
            </a:r>
            <a:r>
              <a:rPr lang="en"/>
              <a:t> 인식</a:t>
            </a:r>
            <a:endParaRPr/>
          </a:p>
        </p:txBody>
      </p:sp>
      <p:sp>
        <p:nvSpPr>
          <p:cNvPr id="508" name="Google Shape;508;p32"/>
          <p:cNvSpPr txBox="1"/>
          <p:nvPr>
            <p:ph idx="2" type="subTitle"/>
          </p:nvPr>
        </p:nvSpPr>
        <p:spPr>
          <a:xfrm>
            <a:off x="2037153" y="2609925"/>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횡단보도 인식</a:t>
            </a:r>
            <a:endParaRPr/>
          </a:p>
        </p:txBody>
      </p:sp>
      <p:sp>
        <p:nvSpPr>
          <p:cNvPr id="509" name="Google Shape;509;p32"/>
          <p:cNvSpPr txBox="1"/>
          <p:nvPr>
            <p:ph idx="3" type="subTitle"/>
          </p:nvPr>
        </p:nvSpPr>
        <p:spPr>
          <a:xfrm>
            <a:off x="2037153" y="3735200"/>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PID 제어</a:t>
            </a:r>
            <a:endParaRPr/>
          </a:p>
        </p:txBody>
      </p:sp>
      <p:sp>
        <p:nvSpPr>
          <p:cNvPr id="510" name="Google Shape;510;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주요 기능</a:t>
            </a:r>
            <a:endParaRPr/>
          </a:p>
        </p:txBody>
      </p:sp>
      <p:pic>
        <p:nvPicPr>
          <p:cNvPr id="511" name="Google Shape;511;p32"/>
          <p:cNvPicPr preferRelativeResize="0"/>
          <p:nvPr>
            <p:ph idx="7" type="pic"/>
          </p:nvPr>
        </p:nvPicPr>
        <p:blipFill>
          <a:blip r:embed="rId3">
            <a:alphaModFix/>
          </a:blip>
          <a:stretch>
            <a:fillRect/>
          </a:stretch>
        </p:blipFill>
        <p:spPr>
          <a:xfrm>
            <a:off x="720500" y="1089925"/>
            <a:ext cx="1077600" cy="1077600"/>
          </a:xfrm>
          <a:prstGeom prst="ellipse">
            <a:avLst/>
          </a:prstGeom>
        </p:spPr>
      </p:pic>
      <p:pic>
        <p:nvPicPr>
          <p:cNvPr id="512" name="Google Shape;512;p32"/>
          <p:cNvPicPr preferRelativeResize="0"/>
          <p:nvPr/>
        </p:nvPicPr>
        <p:blipFill>
          <a:blip r:embed="rId4">
            <a:alphaModFix/>
          </a:blip>
          <a:stretch>
            <a:fillRect/>
          </a:stretch>
        </p:blipFill>
        <p:spPr>
          <a:xfrm>
            <a:off x="673263" y="3581725"/>
            <a:ext cx="1172074" cy="833156"/>
          </a:xfrm>
          <a:prstGeom prst="rect">
            <a:avLst/>
          </a:prstGeom>
          <a:noFill/>
          <a:ln>
            <a:noFill/>
          </a:ln>
        </p:spPr>
      </p:pic>
      <p:grpSp>
        <p:nvGrpSpPr>
          <p:cNvPr id="513" name="Google Shape;513;p32"/>
          <p:cNvGrpSpPr/>
          <p:nvPr/>
        </p:nvGrpSpPr>
        <p:grpSpPr>
          <a:xfrm>
            <a:off x="5022344" y="2421172"/>
            <a:ext cx="3627679" cy="1840217"/>
            <a:chOff x="1910375" y="471275"/>
            <a:chExt cx="1750050" cy="887750"/>
          </a:xfrm>
        </p:grpSpPr>
        <p:sp>
          <p:nvSpPr>
            <p:cNvPr id="514" name="Google Shape;514;p32"/>
            <p:cNvSpPr/>
            <p:nvPr/>
          </p:nvSpPr>
          <p:spPr>
            <a:xfrm>
              <a:off x="2584950" y="471275"/>
              <a:ext cx="504750" cy="86025"/>
            </a:xfrm>
            <a:custGeom>
              <a:rect b="b" l="l" r="r" t="t"/>
              <a:pathLst>
                <a:path extrusionOk="0" h="3441" w="20190">
                  <a:moveTo>
                    <a:pt x="369" y="0"/>
                  </a:moveTo>
                  <a:lnTo>
                    <a:pt x="1" y="3441"/>
                  </a:lnTo>
                  <a:lnTo>
                    <a:pt x="1" y="3441"/>
                  </a:lnTo>
                  <a:lnTo>
                    <a:pt x="20190" y="3051"/>
                  </a:lnTo>
                  <a:lnTo>
                    <a:pt x="3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3480800" y="856875"/>
              <a:ext cx="178000" cy="98200"/>
            </a:xfrm>
            <a:custGeom>
              <a:rect b="b" l="l" r="r" t="t"/>
              <a:pathLst>
                <a:path extrusionOk="0" h="3928" w="7120">
                  <a:moveTo>
                    <a:pt x="3890" y="1"/>
                  </a:moveTo>
                  <a:cubicBezTo>
                    <a:pt x="3807" y="1"/>
                    <a:pt x="3729" y="2"/>
                    <a:pt x="3657" y="5"/>
                  </a:cubicBezTo>
                  <a:cubicBezTo>
                    <a:pt x="1602" y="91"/>
                    <a:pt x="0" y="1043"/>
                    <a:pt x="44" y="2125"/>
                  </a:cubicBezTo>
                  <a:cubicBezTo>
                    <a:pt x="85" y="3154"/>
                    <a:pt x="1611" y="3928"/>
                    <a:pt x="3509" y="3928"/>
                  </a:cubicBezTo>
                  <a:cubicBezTo>
                    <a:pt x="3608" y="3928"/>
                    <a:pt x="3708" y="3926"/>
                    <a:pt x="3809" y="3921"/>
                  </a:cubicBezTo>
                  <a:cubicBezTo>
                    <a:pt x="5864" y="3856"/>
                    <a:pt x="6903" y="2645"/>
                    <a:pt x="6903" y="2645"/>
                  </a:cubicBezTo>
                  <a:lnTo>
                    <a:pt x="7119" y="264"/>
                  </a:lnTo>
                  <a:cubicBezTo>
                    <a:pt x="7119" y="264"/>
                    <a:pt x="5046" y="1"/>
                    <a:pt x="38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2151100" y="872675"/>
              <a:ext cx="486350" cy="486350"/>
            </a:xfrm>
            <a:custGeom>
              <a:rect b="b" l="l" r="r" t="t"/>
              <a:pathLst>
                <a:path extrusionOk="0" h="19454" w="19454">
                  <a:moveTo>
                    <a:pt x="9738" y="0"/>
                  </a:moveTo>
                  <a:cubicBezTo>
                    <a:pt x="4350" y="0"/>
                    <a:pt x="0" y="4350"/>
                    <a:pt x="0" y="9738"/>
                  </a:cubicBezTo>
                  <a:cubicBezTo>
                    <a:pt x="0" y="15104"/>
                    <a:pt x="4350" y="19454"/>
                    <a:pt x="9738" y="19454"/>
                  </a:cubicBezTo>
                  <a:cubicBezTo>
                    <a:pt x="15104" y="19454"/>
                    <a:pt x="19454" y="15104"/>
                    <a:pt x="19454" y="9738"/>
                  </a:cubicBezTo>
                  <a:cubicBezTo>
                    <a:pt x="19454" y="4350"/>
                    <a:pt x="15104" y="0"/>
                    <a:pt x="97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2184100" y="905675"/>
              <a:ext cx="420350" cy="420350"/>
            </a:xfrm>
            <a:custGeom>
              <a:rect b="b" l="l" r="r" t="t"/>
              <a:pathLst>
                <a:path extrusionOk="0" h="16814" w="16814">
                  <a:moveTo>
                    <a:pt x="8418" y="0"/>
                  </a:moveTo>
                  <a:cubicBezTo>
                    <a:pt x="3766" y="0"/>
                    <a:pt x="0" y="3765"/>
                    <a:pt x="0" y="8418"/>
                  </a:cubicBezTo>
                  <a:cubicBezTo>
                    <a:pt x="0" y="13048"/>
                    <a:pt x="3766" y="16814"/>
                    <a:pt x="8418" y="16814"/>
                  </a:cubicBezTo>
                  <a:cubicBezTo>
                    <a:pt x="13049" y="16814"/>
                    <a:pt x="16814" y="13048"/>
                    <a:pt x="16814" y="8418"/>
                  </a:cubicBezTo>
                  <a:cubicBezTo>
                    <a:pt x="16814" y="3765"/>
                    <a:pt x="13049" y="0"/>
                    <a:pt x="8418"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2222500" y="944075"/>
              <a:ext cx="343550" cy="343550"/>
            </a:xfrm>
            <a:custGeom>
              <a:rect b="b" l="l" r="r" t="t"/>
              <a:pathLst>
                <a:path extrusionOk="0" h="13742" w="13742">
                  <a:moveTo>
                    <a:pt x="6882" y="1"/>
                  </a:moveTo>
                  <a:cubicBezTo>
                    <a:pt x="3073" y="1"/>
                    <a:pt x="1" y="3073"/>
                    <a:pt x="1" y="6882"/>
                  </a:cubicBezTo>
                  <a:cubicBezTo>
                    <a:pt x="1" y="10669"/>
                    <a:pt x="3073" y="13741"/>
                    <a:pt x="6882" y="13741"/>
                  </a:cubicBezTo>
                  <a:cubicBezTo>
                    <a:pt x="10669" y="13741"/>
                    <a:pt x="13741" y="10669"/>
                    <a:pt x="13741" y="6882"/>
                  </a:cubicBezTo>
                  <a:cubicBezTo>
                    <a:pt x="13741" y="3073"/>
                    <a:pt x="10669" y="1"/>
                    <a:pt x="6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2263075" y="984650"/>
              <a:ext cx="262400" cy="262400"/>
            </a:xfrm>
            <a:custGeom>
              <a:rect b="b" l="l" r="r" t="t"/>
              <a:pathLst>
                <a:path extrusionOk="0" h="10496" w="10496">
                  <a:moveTo>
                    <a:pt x="5259" y="1"/>
                  </a:moveTo>
                  <a:cubicBezTo>
                    <a:pt x="2359" y="1"/>
                    <a:pt x="1" y="2359"/>
                    <a:pt x="1" y="5259"/>
                  </a:cubicBezTo>
                  <a:cubicBezTo>
                    <a:pt x="1" y="8158"/>
                    <a:pt x="2359" y="10495"/>
                    <a:pt x="5259" y="10495"/>
                  </a:cubicBezTo>
                  <a:cubicBezTo>
                    <a:pt x="8158" y="10495"/>
                    <a:pt x="10495" y="8158"/>
                    <a:pt x="10495" y="5259"/>
                  </a:cubicBezTo>
                  <a:cubicBezTo>
                    <a:pt x="10495" y="2359"/>
                    <a:pt x="8158" y="1"/>
                    <a:pt x="52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2309600" y="1031175"/>
              <a:ext cx="169350" cy="169900"/>
            </a:xfrm>
            <a:custGeom>
              <a:rect b="b" l="l" r="r" t="t"/>
              <a:pathLst>
                <a:path extrusionOk="0" h="6796" w="6774">
                  <a:moveTo>
                    <a:pt x="3398" y="0"/>
                  </a:moveTo>
                  <a:cubicBezTo>
                    <a:pt x="1515" y="0"/>
                    <a:pt x="1" y="1515"/>
                    <a:pt x="1" y="3398"/>
                  </a:cubicBezTo>
                  <a:cubicBezTo>
                    <a:pt x="1" y="5259"/>
                    <a:pt x="1515" y="6795"/>
                    <a:pt x="3398" y="6795"/>
                  </a:cubicBezTo>
                  <a:cubicBezTo>
                    <a:pt x="5259" y="6795"/>
                    <a:pt x="6774" y="5259"/>
                    <a:pt x="6774" y="3398"/>
                  </a:cubicBezTo>
                  <a:cubicBezTo>
                    <a:pt x="6774" y="1515"/>
                    <a:pt x="5259" y="0"/>
                    <a:pt x="3398"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3063175" y="872675"/>
              <a:ext cx="486350" cy="486350"/>
            </a:xfrm>
            <a:custGeom>
              <a:rect b="b" l="l" r="r" t="t"/>
              <a:pathLst>
                <a:path extrusionOk="0" h="19454" w="19454">
                  <a:moveTo>
                    <a:pt x="9716" y="0"/>
                  </a:moveTo>
                  <a:cubicBezTo>
                    <a:pt x="4350" y="0"/>
                    <a:pt x="0" y="4350"/>
                    <a:pt x="0" y="9738"/>
                  </a:cubicBezTo>
                  <a:cubicBezTo>
                    <a:pt x="0" y="15104"/>
                    <a:pt x="4350" y="19454"/>
                    <a:pt x="9716" y="19454"/>
                  </a:cubicBezTo>
                  <a:cubicBezTo>
                    <a:pt x="15104" y="19454"/>
                    <a:pt x="19453" y="15104"/>
                    <a:pt x="19453" y="9738"/>
                  </a:cubicBezTo>
                  <a:cubicBezTo>
                    <a:pt x="19453" y="4350"/>
                    <a:pt x="15104" y="0"/>
                    <a:pt x="97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3096175" y="905675"/>
              <a:ext cx="420350" cy="420350"/>
            </a:xfrm>
            <a:custGeom>
              <a:rect b="b" l="l" r="r" t="t"/>
              <a:pathLst>
                <a:path extrusionOk="0" h="16814" w="16814">
                  <a:moveTo>
                    <a:pt x="8396" y="0"/>
                  </a:moveTo>
                  <a:cubicBezTo>
                    <a:pt x="3765" y="0"/>
                    <a:pt x="0" y="3765"/>
                    <a:pt x="0" y="8418"/>
                  </a:cubicBezTo>
                  <a:cubicBezTo>
                    <a:pt x="0" y="13048"/>
                    <a:pt x="3765" y="16814"/>
                    <a:pt x="8396" y="16814"/>
                  </a:cubicBezTo>
                  <a:cubicBezTo>
                    <a:pt x="13048" y="16814"/>
                    <a:pt x="16814" y="13048"/>
                    <a:pt x="16814" y="8418"/>
                  </a:cubicBezTo>
                  <a:cubicBezTo>
                    <a:pt x="16814" y="3765"/>
                    <a:pt x="13048" y="0"/>
                    <a:pt x="8396" y="0"/>
                  </a:cubicBez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3134575" y="944075"/>
              <a:ext cx="343550" cy="343550"/>
            </a:xfrm>
            <a:custGeom>
              <a:rect b="b" l="l" r="r" t="t"/>
              <a:pathLst>
                <a:path extrusionOk="0" h="13742" w="13742">
                  <a:moveTo>
                    <a:pt x="6860" y="1"/>
                  </a:moveTo>
                  <a:cubicBezTo>
                    <a:pt x="3073" y="1"/>
                    <a:pt x="1" y="3073"/>
                    <a:pt x="1" y="6882"/>
                  </a:cubicBezTo>
                  <a:cubicBezTo>
                    <a:pt x="1" y="10669"/>
                    <a:pt x="3073" y="13741"/>
                    <a:pt x="6860" y="13741"/>
                  </a:cubicBezTo>
                  <a:cubicBezTo>
                    <a:pt x="10668" y="13741"/>
                    <a:pt x="13741" y="10669"/>
                    <a:pt x="13741" y="6882"/>
                  </a:cubicBezTo>
                  <a:cubicBezTo>
                    <a:pt x="13741" y="3073"/>
                    <a:pt x="10668" y="1"/>
                    <a:pt x="68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3175150" y="984650"/>
              <a:ext cx="262400" cy="262400"/>
            </a:xfrm>
            <a:custGeom>
              <a:rect b="b" l="l" r="r" t="t"/>
              <a:pathLst>
                <a:path extrusionOk="0" h="10496" w="10496">
                  <a:moveTo>
                    <a:pt x="5237" y="1"/>
                  </a:moveTo>
                  <a:cubicBezTo>
                    <a:pt x="2337" y="1"/>
                    <a:pt x="1" y="2359"/>
                    <a:pt x="1" y="5259"/>
                  </a:cubicBezTo>
                  <a:cubicBezTo>
                    <a:pt x="1" y="8158"/>
                    <a:pt x="2337" y="10495"/>
                    <a:pt x="5237" y="10495"/>
                  </a:cubicBezTo>
                  <a:cubicBezTo>
                    <a:pt x="8137" y="10495"/>
                    <a:pt x="10495" y="8158"/>
                    <a:pt x="10495" y="5259"/>
                  </a:cubicBezTo>
                  <a:cubicBezTo>
                    <a:pt x="10495" y="2359"/>
                    <a:pt x="8137" y="1"/>
                    <a:pt x="5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3221125" y="1031175"/>
              <a:ext cx="169900" cy="169900"/>
            </a:xfrm>
            <a:custGeom>
              <a:rect b="b" l="l" r="r" t="t"/>
              <a:pathLst>
                <a:path extrusionOk="0" h="6796" w="6796">
                  <a:moveTo>
                    <a:pt x="3398" y="0"/>
                  </a:moveTo>
                  <a:cubicBezTo>
                    <a:pt x="1537" y="0"/>
                    <a:pt x="1" y="1515"/>
                    <a:pt x="1" y="3398"/>
                  </a:cubicBezTo>
                  <a:cubicBezTo>
                    <a:pt x="1" y="5259"/>
                    <a:pt x="1537" y="6795"/>
                    <a:pt x="3398" y="6795"/>
                  </a:cubicBezTo>
                  <a:cubicBezTo>
                    <a:pt x="5281" y="6795"/>
                    <a:pt x="6795" y="5259"/>
                    <a:pt x="6795" y="3398"/>
                  </a:cubicBezTo>
                  <a:cubicBezTo>
                    <a:pt x="6795" y="1515"/>
                    <a:pt x="5281" y="0"/>
                    <a:pt x="3398"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1910375" y="525900"/>
              <a:ext cx="1750050" cy="683275"/>
            </a:xfrm>
            <a:custGeom>
              <a:rect b="b" l="l" r="r" t="t"/>
              <a:pathLst>
                <a:path extrusionOk="0" h="27331" w="70002">
                  <a:moveTo>
                    <a:pt x="24712" y="1"/>
                  </a:moveTo>
                  <a:lnTo>
                    <a:pt x="15061" y="13309"/>
                  </a:lnTo>
                  <a:cubicBezTo>
                    <a:pt x="11728" y="13525"/>
                    <a:pt x="8245" y="13763"/>
                    <a:pt x="4609" y="14066"/>
                  </a:cubicBezTo>
                  <a:cubicBezTo>
                    <a:pt x="3441" y="14218"/>
                    <a:pt x="0" y="14953"/>
                    <a:pt x="1666" y="18762"/>
                  </a:cubicBezTo>
                  <a:lnTo>
                    <a:pt x="4133" y="24366"/>
                  </a:lnTo>
                  <a:lnTo>
                    <a:pt x="4350" y="24885"/>
                  </a:lnTo>
                  <a:cubicBezTo>
                    <a:pt x="4782" y="25686"/>
                    <a:pt x="5864" y="27114"/>
                    <a:pt x="8331" y="27331"/>
                  </a:cubicBezTo>
                  <a:lnTo>
                    <a:pt x="59875" y="27331"/>
                  </a:lnTo>
                  <a:cubicBezTo>
                    <a:pt x="59875" y="27331"/>
                    <a:pt x="64938" y="27309"/>
                    <a:pt x="67794" y="24366"/>
                  </a:cubicBezTo>
                  <a:cubicBezTo>
                    <a:pt x="70001" y="18048"/>
                    <a:pt x="68465" y="13330"/>
                    <a:pt x="68465" y="13330"/>
                  </a:cubicBezTo>
                  <a:cubicBezTo>
                    <a:pt x="67838" y="13265"/>
                    <a:pt x="67145" y="13200"/>
                    <a:pt x="66409" y="13136"/>
                  </a:cubicBezTo>
                  <a:lnTo>
                    <a:pt x="64267" y="6709"/>
                  </a:lnTo>
                  <a:cubicBezTo>
                    <a:pt x="63705" y="5281"/>
                    <a:pt x="61649" y="1645"/>
                    <a:pt x="55244" y="1278"/>
                  </a:cubicBezTo>
                  <a:cubicBezTo>
                    <a:pt x="46740" y="758"/>
                    <a:pt x="24712" y="1"/>
                    <a:pt x="24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1999625" y="1103675"/>
              <a:ext cx="1615900" cy="105500"/>
            </a:xfrm>
            <a:custGeom>
              <a:rect b="b" l="l" r="r" t="t"/>
              <a:pathLst>
                <a:path extrusionOk="0" h="4220" w="64636">
                  <a:moveTo>
                    <a:pt x="1" y="0"/>
                  </a:moveTo>
                  <a:lnTo>
                    <a:pt x="563" y="1255"/>
                  </a:lnTo>
                  <a:lnTo>
                    <a:pt x="780" y="1774"/>
                  </a:lnTo>
                  <a:cubicBezTo>
                    <a:pt x="1212" y="2575"/>
                    <a:pt x="2294" y="4003"/>
                    <a:pt x="4761" y="4220"/>
                  </a:cubicBezTo>
                  <a:lnTo>
                    <a:pt x="56305" y="4220"/>
                  </a:lnTo>
                  <a:cubicBezTo>
                    <a:pt x="56305" y="4220"/>
                    <a:pt x="61368" y="4198"/>
                    <a:pt x="64224" y="1255"/>
                  </a:cubicBezTo>
                  <a:cubicBezTo>
                    <a:pt x="64376" y="822"/>
                    <a:pt x="64506" y="411"/>
                    <a:pt x="64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1932550" y="906200"/>
              <a:ext cx="1705700" cy="143400"/>
            </a:xfrm>
            <a:custGeom>
              <a:rect b="b" l="l" r="r" t="t"/>
              <a:pathLst>
                <a:path extrusionOk="0" h="5736" w="68228">
                  <a:moveTo>
                    <a:pt x="996" y="1"/>
                  </a:moveTo>
                  <a:cubicBezTo>
                    <a:pt x="325" y="693"/>
                    <a:pt x="0" y="1797"/>
                    <a:pt x="779" y="3550"/>
                  </a:cubicBezTo>
                  <a:lnTo>
                    <a:pt x="1732" y="5735"/>
                  </a:lnTo>
                  <a:lnTo>
                    <a:pt x="67794" y="5735"/>
                  </a:lnTo>
                  <a:cubicBezTo>
                    <a:pt x="68227" y="3333"/>
                    <a:pt x="68141" y="1343"/>
                    <a:pt x="67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1920650" y="879700"/>
              <a:ext cx="134725" cy="106575"/>
            </a:xfrm>
            <a:custGeom>
              <a:rect b="b" l="l" r="r" t="t"/>
              <a:pathLst>
                <a:path extrusionOk="0" h="4263" w="5389">
                  <a:moveTo>
                    <a:pt x="3679" y="1"/>
                  </a:moveTo>
                  <a:cubicBezTo>
                    <a:pt x="2316" y="260"/>
                    <a:pt x="0" y="1169"/>
                    <a:pt x="1104" y="4199"/>
                  </a:cubicBezTo>
                  <a:lnTo>
                    <a:pt x="1169" y="4199"/>
                  </a:lnTo>
                  <a:cubicBezTo>
                    <a:pt x="1467" y="4242"/>
                    <a:pt x="1759" y="4263"/>
                    <a:pt x="2042" y="4263"/>
                  </a:cubicBezTo>
                  <a:cubicBezTo>
                    <a:pt x="3733" y="4263"/>
                    <a:pt x="5089" y="3521"/>
                    <a:pt x="5237" y="2446"/>
                  </a:cubicBezTo>
                  <a:cubicBezTo>
                    <a:pt x="5388" y="1407"/>
                    <a:pt x="4999" y="455"/>
                    <a:pt x="36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2465400" y="906200"/>
              <a:ext cx="10850" cy="115250"/>
            </a:xfrm>
            <a:custGeom>
              <a:rect b="b" l="l" r="r" t="t"/>
              <a:pathLst>
                <a:path extrusionOk="0" h="4610" w="434">
                  <a:moveTo>
                    <a:pt x="1" y="1"/>
                  </a:moveTo>
                  <a:lnTo>
                    <a:pt x="1" y="4610"/>
                  </a:lnTo>
                  <a:lnTo>
                    <a:pt x="433" y="4610"/>
                  </a:lnTo>
                  <a:lnTo>
                    <a:pt x="4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2435100" y="906200"/>
              <a:ext cx="10850" cy="115250"/>
            </a:xfrm>
            <a:custGeom>
              <a:rect b="b" l="l" r="r" t="t"/>
              <a:pathLst>
                <a:path extrusionOk="0" h="4610" w="434">
                  <a:moveTo>
                    <a:pt x="1" y="1"/>
                  </a:moveTo>
                  <a:lnTo>
                    <a:pt x="1" y="4610"/>
                  </a:lnTo>
                  <a:lnTo>
                    <a:pt x="434" y="4610"/>
                  </a:lnTo>
                  <a:lnTo>
                    <a:pt x="4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2404825" y="906200"/>
              <a:ext cx="11375" cy="115250"/>
            </a:xfrm>
            <a:custGeom>
              <a:rect b="b" l="l" r="r" t="t"/>
              <a:pathLst>
                <a:path extrusionOk="0" h="4610" w="455">
                  <a:moveTo>
                    <a:pt x="0" y="1"/>
                  </a:moveTo>
                  <a:lnTo>
                    <a:pt x="0" y="4610"/>
                  </a:lnTo>
                  <a:lnTo>
                    <a:pt x="454" y="4610"/>
                  </a:lnTo>
                  <a:lnTo>
                    <a:pt x="4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2375050" y="906200"/>
              <a:ext cx="10850" cy="115250"/>
            </a:xfrm>
            <a:custGeom>
              <a:rect b="b" l="l" r="r" t="t"/>
              <a:pathLst>
                <a:path extrusionOk="0" h="4610" w="434">
                  <a:moveTo>
                    <a:pt x="1" y="1"/>
                  </a:moveTo>
                  <a:lnTo>
                    <a:pt x="1" y="4610"/>
                  </a:lnTo>
                  <a:lnTo>
                    <a:pt x="434" y="4610"/>
                  </a:lnTo>
                  <a:lnTo>
                    <a:pt x="4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2303650" y="581625"/>
              <a:ext cx="1198800" cy="253750"/>
            </a:xfrm>
            <a:custGeom>
              <a:rect b="b" l="l" r="r" t="t"/>
              <a:pathLst>
                <a:path extrusionOk="0" h="10150" w="47952">
                  <a:moveTo>
                    <a:pt x="7358" y="1"/>
                  </a:moveTo>
                  <a:lnTo>
                    <a:pt x="1" y="10149"/>
                  </a:lnTo>
                  <a:lnTo>
                    <a:pt x="47952" y="9716"/>
                  </a:lnTo>
                  <a:cubicBezTo>
                    <a:pt x="45442" y="2554"/>
                    <a:pt x="42369" y="1342"/>
                    <a:pt x="42369" y="1342"/>
                  </a:cubicBezTo>
                  <a:lnTo>
                    <a:pt x="73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2395625" y="581625"/>
              <a:ext cx="1053825" cy="126625"/>
            </a:xfrm>
            <a:custGeom>
              <a:rect b="b" l="l" r="r" t="t"/>
              <a:pathLst>
                <a:path extrusionOk="0" h="5065" w="42153">
                  <a:moveTo>
                    <a:pt x="3679" y="1"/>
                  </a:moveTo>
                  <a:lnTo>
                    <a:pt x="0" y="5064"/>
                  </a:lnTo>
                  <a:lnTo>
                    <a:pt x="42152" y="5064"/>
                  </a:lnTo>
                  <a:cubicBezTo>
                    <a:pt x="40291" y="1991"/>
                    <a:pt x="38690" y="1342"/>
                    <a:pt x="38690" y="1342"/>
                  </a:cubicBezTo>
                  <a:lnTo>
                    <a:pt x="3679" y="1"/>
                  </a:lnTo>
                  <a:close/>
                </a:path>
              </a:pathLst>
            </a:custGeom>
            <a:solidFill>
              <a:srgbClr val="FFFFFF">
                <a:alpha val="27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2695850" y="542675"/>
              <a:ext cx="460925" cy="330025"/>
            </a:xfrm>
            <a:custGeom>
              <a:rect b="b" l="l" r="r" t="t"/>
              <a:pathLst>
                <a:path extrusionOk="0" h="13201" w="18437">
                  <a:moveTo>
                    <a:pt x="17766" y="628"/>
                  </a:moveTo>
                  <a:lnTo>
                    <a:pt x="16121" y="715"/>
                  </a:lnTo>
                  <a:lnTo>
                    <a:pt x="16792" y="13157"/>
                  </a:lnTo>
                  <a:lnTo>
                    <a:pt x="18437" y="13049"/>
                  </a:lnTo>
                  <a:lnTo>
                    <a:pt x="17766" y="628"/>
                  </a:lnTo>
                  <a:close/>
                  <a:moveTo>
                    <a:pt x="1472" y="1"/>
                  </a:moveTo>
                  <a:lnTo>
                    <a:pt x="1" y="195"/>
                  </a:lnTo>
                  <a:lnTo>
                    <a:pt x="1277" y="13200"/>
                  </a:lnTo>
                  <a:lnTo>
                    <a:pt x="2770" y="13006"/>
                  </a:lnTo>
                  <a:lnTo>
                    <a:pt x="1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2640675" y="812625"/>
              <a:ext cx="471200" cy="371125"/>
            </a:xfrm>
            <a:custGeom>
              <a:rect b="b" l="l" r="r" t="t"/>
              <a:pathLst>
                <a:path extrusionOk="0" h="14845" w="18848">
                  <a:moveTo>
                    <a:pt x="5064" y="0"/>
                  </a:moveTo>
                  <a:lnTo>
                    <a:pt x="0" y="2987"/>
                  </a:lnTo>
                  <a:lnTo>
                    <a:pt x="3895" y="14845"/>
                  </a:lnTo>
                  <a:lnTo>
                    <a:pt x="18848" y="14845"/>
                  </a:lnTo>
                  <a:lnTo>
                    <a:pt x="18848" y="260"/>
                  </a:lnTo>
                  <a:lnTo>
                    <a:pt x="18285" y="260"/>
                  </a:lnTo>
                  <a:lnTo>
                    <a:pt x="18285" y="14260"/>
                  </a:lnTo>
                  <a:lnTo>
                    <a:pt x="4307" y="14260"/>
                  </a:lnTo>
                  <a:lnTo>
                    <a:pt x="693" y="3268"/>
                  </a:lnTo>
                  <a:lnTo>
                    <a:pt x="5367" y="498"/>
                  </a:lnTo>
                  <a:lnTo>
                    <a:pt x="50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2998800" y="861300"/>
              <a:ext cx="71425" cy="18975"/>
            </a:xfrm>
            <a:custGeom>
              <a:rect b="b" l="l" r="r" t="t"/>
              <a:pathLst>
                <a:path extrusionOk="0" h="759" w="2857">
                  <a:moveTo>
                    <a:pt x="0" y="1"/>
                  </a:moveTo>
                  <a:lnTo>
                    <a:pt x="0" y="758"/>
                  </a:lnTo>
                  <a:lnTo>
                    <a:pt x="2857" y="369"/>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3329875" y="857525"/>
              <a:ext cx="97400" cy="97400"/>
            </a:xfrm>
            <a:custGeom>
              <a:rect b="b" l="l" r="r" t="t"/>
              <a:pathLst>
                <a:path extrusionOk="0" h="3896" w="3896">
                  <a:moveTo>
                    <a:pt x="1948" y="0"/>
                  </a:moveTo>
                  <a:cubicBezTo>
                    <a:pt x="866" y="0"/>
                    <a:pt x="0" y="866"/>
                    <a:pt x="0" y="1948"/>
                  </a:cubicBezTo>
                  <a:cubicBezTo>
                    <a:pt x="0" y="3008"/>
                    <a:pt x="866" y="3895"/>
                    <a:pt x="1948" y="3895"/>
                  </a:cubicBezTo>
                  <a:cubicBezTo>
                    <a:pt x="3008" y="3895"/>
                    <a:pt x="3895" y="3008"/>
                    <a:pt x="3895" y="1948"/>
                  </a:cubicBezTo>
                  <a:cubicBezTo>
                    <a:pt x="3895" y="866"/>
                    <a:pt x="3008" y="0"/>
                    <a:pt x="19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0" name="Google Shape;540;p32"/>
          <p:cNvPicPr preferRelativeResize="0"/>
          <p:nvPr/>
        </p:nvPicPr>
        <p:blipFill>
          <a:blip r:embed="rId5">
            <a:alphaModFix/>
          </a:blip>
          <a:stretch>
            <a:fillRect/>
          </a:stretch>
        </p:blipFill>
        <p:spPr>
          <a:xfrm>
            <a:off x="626000" y="2239737"/>
            <a:ext cx="1266586" cy="12665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데이터 수집</a:t>
            </a:r>
            <a:endParaRPr/>
          </a:p>
        </p:txBody>
      </p:sp>
      <p:sp>
        <p:nvSpPr>
          <p:cNvPr id="546" name="Google Shape;546;p33"/>
          <p:cNvSpPr txBox="1"/>
          <p:nvPr/>
        </p:nvSpPr>
        <p:spPr>
          <a:xfrm>
            <a:off x="6550075" y="3572086"/>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횡단보도</a:t>
            </a:r>
            <a:endParaRPr b="1" sz="1800">
              <a:solidFill>
                <a:schemeClr val="lt2"/>
              </a:solidFill>
              <a:latin typeface="Raleway"/>
              <a:ea typeface="Raleway"/>
              <a:cs typeface="Raleway"/>
              <a:sym typeface="Raleway"/>
            </a:endParaRPr>
          </a:p>
        </p:txBody>
      </p:sp>
      <p:sp>
        <p:nvSpPr>
          <p:cNvPr id="547" name="Google Shape;547;p33"/>
          <p:cNvSpPr txBox="1"/>
          <p:nvPr/>
        </p:nvSpPr>
        <p:spPr>
          <a:xfrm>
            <a:off x="6550075" y="2817757"/>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직진</a:t>
            </a:r>
            <a:endParaRPr b="1" sz="1800">
              <a:solidFill>
                <a:schemeClr val="lt2"/>
              </a:solidFill>
              <a:latin typeface="Raleway"/>
              <a:ea typeface="Raleway"/>
              <a:cs typeface="Raleway"/>
              <a:sym typeface="Raleway"/>
            </a:endParaRPr>
          </a:p>
        </p:txBody>
      </p:sp>
      <p:sp>
        <p:nvSpPr>
          <p:cNvPr id="548" name="Google Shape;548;p33"/>
          <p:cNvSpPr txBox="1"/>
          <p:nvPr/>
        </p:nvSpPr>
        <p:spPr>
          <a:xfrm>
            <a:off x="6550075" y="2063429"/>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우회전</a:t>
            </a:r>
            <a:endParaRPr b="1" sz="1800">
              <a:solidFill>
                <a:schemeClr val="lt2"/>
              </a:solidFill>
              <a:latin typeface="Raleway"/>
              <a:ea typeface="Raleway"/>
              <a:cs typeface="Raleway"/>
              <a:sym typeface="Raleway"/>
            </a:endParaRPr>
          </a:p>
        </p:txBody>
      </p:sp>
      <p:sp>
        <p:nvSpPr>
          <p:cNvPr id="549" name="Google Shape;549;p33"/>
          <p:cNvSpPr txBox="1"/>
          <p:nvPr/>
        </p:nvSpPr>
        <p:spPr>
          <a:xfrm>
            <a:off x="6550075" y="1309100"/>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좌회전</a:t>
            </a:r>
            <a:endParaRPr b="1" sz="1800">
              <a:solidFill>
                <a:schemeClr val="lt2"/>
              </a:solidFill>
              <a:latin typeface="Raleway"/>
              <a:ea typeface="Raleway"/>
              <a:cs typeface="Raleway"/>
              <a:sym typeface="Raleway"/>
            </a:endParaRPr>
          </a:p>
        </p:txBody>
      </p:sp>
      <p:sp>
        <p:nvSpPr>
          <p:cNvPr id="550" name="Google Shape;550;p33"/>
          <p:cNvSpPr/>
          <p:nvPr/>
        </p:nvSpPr>
        <p:spPr>
          <a:xfrm>
            <a:off x="6325575" y="1349975"/>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6325575" y="2104900"/>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6325575" y="2859825"/>
            <a:ext cx="183300" cy="18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6325575" y="3614750"/>
            <a:ext cx="183300" cy="18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33" title="Chart"/>
          <p:cNvPicPr preferRelativeResize="0"/>
          <p:nvPr/>
        </p:nvPicPr>
        <p:blipFill>
          <a:blip r:embed="rId3">
            <a:alphaModFix/>
          </a:blip>
          <a:stretch>
            <a:fillRect/>
          </a:stretch>
        </p:blipFill>
        <p:spPr>
          <a:xfrm>
            <a:off x="715096" y="1154400"/>
            <a:ext cx="4718799" cy="3073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utonomous Vehicles Social Media Strategy by Slidesgo">
  <a:themeElements>
    <a:clrScheme name="Simple Light">
      <a:dk1>
        <a:srgbClr val="262E47"/>
      </a:dk1>
      <a:lt1>
        <a:srgbClr val="FFFFFF"/>
      </a:lt1>
      <a:dk2>
        <a:srgbClr val="FFBA58"/>
      </a:dk2>
      <a:lt2>
        <a:srgbClr val="5A9AFF"/>
      </a:lt2>
      <a:accent1>
        <a:srgbClr val="B3C4FF"/>
      </a:accent1>
      <a:accent2>
        <a:srgbClr val="C0D4F8"/>
      </a:accent2>
      <a:accent3>
        <a:srgbClr val="E4EBFF"/>
      </a:accent3>
      <a:accent4>
        <a:srgbClr val="FF6565"/>
      </a:accent4>
      <a:accent5>
        <a:srgbClr val="1D2A46"/>
      </a:accent5>
      <a:accent6>
        <a:srgbClr val="FFFFFF"/>
      </a:accent6>
      <a:hlink>
        <a:srgbClr val="26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